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9.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2.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3.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4.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5.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6.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7.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8.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9.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40.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41.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42.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43.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67"/>
  </p:notesMasterIdLst>
  <p:sldIdLst>
    <p:sldId id="500" r:id="rId2"/>
    <p:sldId id="332" r:id="rId3"/>
    <p:sldId id="328" r:id="rId4"/>
    <p:sldId id="391" r:id="rId5"/>
    <p:sldId id="392" r:id="rId6"/>
    <p:sldId id="393" r:id="rId7"/>
    <p:sldId id="495" r:id="rId8"/>
    <p:sldId id="497" r:id="rId9"/>
    <p:sldId id="498" r:id="rId10"/>
    <p:sldId id="499" r:id="rId11"/>
    <p:sldId id="340" r:id="rId12"/>
    <p:sldId id="327" r:id="rId13"/>
    <p:sldId id="367" r:id="rId14"/>
    <p:sldId id="342" r:id="rId15"/>
    <p:sldId id="343" r:id="rId16"/>
    <p:sldId id="344" r:id="rId17"/>
    <p:sldId id="489" r:id="rId18"/>
    <p:sldId id="346" r:id="rId19"/>
    <p:sldId id="390" r:id="rId20"/>
    <p:sldId id="441" r:id="rId21"/>
    <p:sldId id="443" r:id="rId22"/>
    <p:sldId id="444" r:id="rId23"/>
    <p:sldId id="494" r:id="rId24"/>
    <p:sldId id="447" r:id="rId25"/>
    <p:sldId id="448" r:id="rId26"/>
    <p:sldId id="456" r:id="rId27"/>
    <p:sldId id="491" r:id="rId28"/>
    <p:sldId id="451" r:id="rId29"/>
    <p:sldId id="492" r:id="rId30"/>
    <p:sldId id="446" r:id="rId31"/>
    <p:sldId id="454" r:id="rId32"/>
    <p:sldId id="455" r:id="rId33"/>
    <p:sldId id="490" r:id="rId34"/>
    <p:sldId id="457" r:id="rId35"/>
    <p:sldId id="458" r:id="rId36"/>
    <p:sldId id="459" r:id="rId37"/>
    <p:sldId id="460" r:id="rId38"/>
    <p:sldId id="493" r:id="rId39"/>
    <p:sldId id="483" r:id="rId40"/>
    <p:sldId id="484" r:id="rId41"/>
    <p:sldId id="481" r:id="rId42"/>
    <p:sldId id="482" r:id="rId43"/>
    <p:sldId id="485" r:id="rId44"/>
    <p:sldId id="486" r:id="rId45"/>
    <p:sldId id="488" r:id="rId46"/>
    <p:sldId id="462" r:id="rId47"/>
    <p:sldId id="463" r:id="rId48"/>
    <p:sldId id="464" r:id="rId49"/>
    <p:sldId id="465" r:id="rId50"/>
    <p:sldId id="470" r:id="rId51"/>
    <p:sldId id="477" r:id="rId52"/>
    <p:sldId id="478" r:id="rId53"/>
    <p:sldId id="479" r:id="rId54"/>
    <p:sldId id="480" r:id="rId55"/>
    <p:sldId id="471" r:id="rId56"/>
    <p:sldId id="467" r:id="rId57"/>
    <p:sldId id="468" r:id="rId58"/>
    <p:sldId id="474" r:id="rId59"/>
    <p:sldId id="475" r:id="rId60"/>
    <p:sldId id="476" r:id="rId61"/>
    <p:sldId id="472" r:id="rId62"/>
    <p:sldId id="469" r:id="rId63"/>
    <p:sldId id="473" r:id="rId64"/>
    <p:sldId id="466" r:id="rId65"/>
    <p:sldId id="259" r:id="rId6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or" initials="A" lastIdx="5"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CC0000"/>
    <a:srgbClr val="F39797"/>
    <a:srgbClr val="FF5050"/>
    <a:srgbClr val="EB5353"/>
    <a:srgbClr val="B9B9B9"/>
    <a:srgbClr val="800000"/>
    <a:srgbClr val="FF0000"/>
    <a:srgbClr val="FF3300"/>
    <a:srgbClr val="009E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731" autoAdjust="0"/>
    <p:restoredTop sz="96374" autoAdjust="0"/>
  </p:normalViewPr>
  <p:slideViewPr>
    <p:cSldViewPr snapToGrid="0">
      <p:cViewPr varScale="1">
        <p:scale>
          <a:sx n="104" d="100"/>
          <a:sy n="104" d="100"/>
        </p:scale>
        <p:origin x="138" y="336"/>
      </p:cViewPr>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3" d="2"/>
        <a:sy n="3" d="2"/>
      </p:scale>
      <p:origin x="0" y="0"/>
    </p:cViewPr>
  </p:notesTextViewPr>
  <p:notesViewPr>
    <p:cSldViewPr snapToGrid="0">
      <p:cViewPr varScale="1">
        <p:scale>
          <a:sx n="99" d="100"/>
          <a:sy n="99" d="100"/>
        </p:scale>
        <p:origin x="3570"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_rels/viewProps.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 Target="slides/slide2.xml"/><Relationship Id="rId5" Type="http://schemas.openxmlformats.org/officeDocument/2006/relationships/slide" Target="slides/slide65.xml"/><Relationship Id="rId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5AFCAE-149E-40ED-BABC-DFBE5049B76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de-DE"/>
        </a:p>
      </dgm:t>
    </dgm:pt>
    <dgm:pt modelId="{10D5C4D2-1B26-4EB5-9F5F-B88E7932BB3A}" type="pres">
      <dgm:prSet presAssocID="{4A5AFCAE-149E-40ED-BABC-DFBE5049B76A}" presName="cycle" presStyleCnt="0">
        <dgm:presLayoutVars>
          <dgm:dir/>
          <dgm:resizeHandles val="exact"/>
        </dgm:presLayoutVars>
      </dgm:prSet>
      <dgm:spPr/>
    </dgm:pt>
  </dgm:ptLst>
  <dgm:cxnLst>
    <dgm:cxn modelId="{22178C92-4411-43F4-A381-29FA572E062D}" type="presOf" srcId="{4A5AFCAE-149E-40ED-BABC-DFBE5049B76A}" destId="{10D5C4D2-1B26-4EB5-9F5F-B88E7932BB3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BD8DCD6-52C0-44FB-94C1-1143E5EF60D4}"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e-DE"/>
        </a:p>
      </dgm:t>
    </dgm:pt>
    <dgm:pt modelId="{10AB0413-8784-416A-B89F-1258435E4708}">
      <dgm:prSet phldrT="[Text]" custT="1"/>
      <dgm:spPr>
        <a:solidFill>
          <a:schemeClr val="tx2">
            <a:lumMod val="20000"/>
            <a:lumOff val="80000"/>
          </a:schemeClr>
        </a:solidFill>
      </dgm:spPr>
      <dgm:t>
        <a:bodyPr lIns="0" tIns="0" rIns="0" bIns="0"/>
        <a:lstStyle/>
        <a:p>
          <a:r>
            <a:rPr lang="de-DE" sz="1200" b="1" dirty="0"/>
            <a:t>2</a:t>
          </a:r>
        </a:p>
      </dgm:t>
    </dgm:pt>
    <dgm:pt modelId="{15150F3E-94B9-4CB6-BD2F-AE810C8CB9EC}" type="parTrans" cxnId="{54121666-6ACA-422A-B5B2-64D7FC29ADA0}">
      <dgm:prSet/>
      <dgm:spPr/>
      <dgm:t>
        <a:bodyPr/>
        <a:lstStyle/>
        <a:p>
          <a:endParaRPr lang="de-DE" sz="1100"/>
        </a:p>
      </dgm:t>
    </dgm:pt>
    <dgm:pt modelId="{86A30115-D964-4EE8-ABEB-AFFD1DB3EEC1}" type="sibTrans" cxnId="{54121666-6ACA-422A-B5B2-64D7FC29ADA0}">
      <dgm:prSet custT="1"/>
      <dgm:spPr>
        <a:solidFill>
          <a:schemeClr val="tx2">
            <a:lumMod val="20000"/>
            <a:lumOff val="80000"/>
          </a:schemeClr>
        </a:solidFill>
      </dgm:spPr>
      <dgm:t>
        <a:bodyPr/>
        <a:lstStyle/>
        <a:p>
          <a:endParaRPr lang="de-DE" sz="1100"/>
        </a:p>
      </dgm:t>
    </dgm:pt>
    <dgm:pt modelId="{E3115F3F-8CB2-49C8-A527-951318D827BB}">
      <dgm:prSet phldrT="[Text]" custT="1"/>
      <dgm:spPr>
        <a:solidFill>
          <a:schemeClr val="tx2">
            <a:lumMod val="20000"/>
            <a:lumOff val="80000"/>
          </a:schemeClr>
        </a:solidFill>
      </dgm:spPr>
      <dgm:t>
        <a:bodyPr lIns="0" tIns="0" rIns="0" bIns="0"/>
        <a:lstStyle/>
        <a:p>
          <a:r>
            <a:rPr lang="de-DE" sz="1200" b="1" dirty="0"/>
            <a:t>3.</a:t>
          </a:r>
        </a:p>
      </dgm:t>
    </dgm:pt>
    <dgm:pt modelId="{07DAC63C-583E-4880-96B5-2605406D30D9}" type="parTrans" cxnId="{59DAA2ED-928B-4A7E-9AED-FA30F51160F8}">
      <dgm:prSet/>
      <dgm:spPr/>
      <dgm:t>
        <a:bodyPr/>
        <a:lstStyle/>
        <a:p>
          <a:endParaRPr lang="de-DE" sz="1100"/>
        </a:p>
      </dgm:t>
    </dgm:pt>
    <dgm:pt modelId="{04DBBF40-D4B0-41BA-8549-859A218FF2FA}" type="sibTrans" cxnId="{59DAA2ED-928B-4A7E-9AED-FA30F51160F8}">
      <dgm:prSet custT="1"/>
      <dgm:spPr>
        <a:solidFill>
          <a:schemeClr val="tx2">
            <a:lumMod val="20000"/>
            <a:lumOff val="80000"/>
          </a:schemeClr>
        </a:solidFill>
      </dgm:spPr>
      <dgm:t>
        <a:bodyPr/>
        <a:lstStyle/>
        <a:p>
          <a:endParaRPr lang="de-DE" sz="1100"/>
        </a:p>
      </dgm:t>
    </dgm:pt>
    <dgm:pt modelId="{9673D9F5-1A62-45C7-BC12-450F792F6713}">
      <dgm:prSet phldrT="[Text]" custT="1"/>
      <dgm:spPr>
        <a:solidFill>
          <a:schemeClr val="tx2">
            <a:lumMod val="20000"/>
            <a:lumOff val="80000"/>
          </a:schemeClr>
        </a:solidFill>
      </dgm:spPr>
      <dgm:t>
        <a:bodyPr lIns="0" tIns="0" rIns="0" bIns="0"/>
        <a:lstStyle/>
        <a:p>
          <a:endParaRPr lang="de-DE" sz="1200" b="0" dirty="0"/>
        </a:p>
      </dgm:t>
    </dgm:pt>
    <dgm:pt modelId="{7A3953E6-7F9B-4474-8B66-5755296BB194}" type="parTrans" cxnId="{E989D67E-99FB-4FCA-B0A0-05C00E030C46}">
      <dgm:prSet/>
      <dgm:spPr/>
      <dgm:t>
        <a:bodyPr/>
        <a:lstStyle/>
        <a:p>
          <a:endParaRPr lang="de-DE" sz="1100"/>
        </a:p>
      </dgm:t>
    </dgm:pt>
    <dgm:pt modelId="{FB6BDEA9-8D79-493B-A21A-5E4825F26103}" type="sibTrans" cxnId="{E989D67E-99FB-4FCA-B0A0-05C00E030C46}">
      <dgm:prSet custT="1"/>
      <dgm:spPr>
        <a:solidFill>
          <a:schemeClr val="tx2">
            <a:lumMod val="20000"/>
            <a:lumOff val="80000"/>
          </a:schemeClr>
        </a:solidFill>
      </dgm:spPr>
      <dgm:t>
        <a:bodyPr/>
        <a:lstStyle/>
        <a:p>
          <a:endParaRPr lang="de-DE" sz="1100"/>
        </a:p>
      </dgm:t>
    </dgm:pt>
    <dgm:pt modelId="{08E77206-709A-4669-BB2B-A06658AEFF1E}">
      <dgm:prSet phldrT="[Text]" custT="1"/>
      <dgm:spPr>
        <a:solidFill>
          <a:schemeClr val="tx2">
            <a:lumMod val="20000"/>
            <a:lumOff val="80000"/>
          </a:schemeClr>
        </a:solidFill>
      </dgm:spPr>
      <dgm:t>
        <a:bodyPr lIns="0" tIns="0" rIns="0" bIns="0"/>
        <a:lstStyle/>
        <a:p>
          <a:r>
            <a:rPr lang="de-DE" sz="1200" b="1" dirty="0"/>
            <a:t>5.</a:t>
          </a:r>
          <a:endParaRPr lang="de-DE" sz="1200" b="0" dirty="0"/>
        </a:p>
      </dgm:t>
    </dgm:pt>
    <dgm:pt modelId="{C54D7088-2DAE-48AE-BC86-67E36C9219D4}" type="sibTrans" cxnId="{0C481E96-C27C-4854-838E-3EB548989766}">
      <dgm:prSet custT="1"/>
      <dgm:spPr>
        <a:solidFill>
          <a:schemeClr val="tx2">
            <a:lumMod val="20000"/>
            <a:lumOff val="80000"/>
          </a:schemeClr>
        </a:solidFill>
      </dgm:spPr>
      <dgm:t>
        <a:bodyPr/>
        <a:lstStyle/>
        <a:p>
          <a:endParaRPr lang="de-DE" sz="1100"/>
        </a:p>
      </dgm:t>
    </dgm:pt>
    <dgm:pt modelId="{C8FC89BE-9133-4564-9507-0750C850D781}" type="parTrans" cxnId="{0C481E96-C27C-4854-838E-3EB548989766}">
      <dgm:prSet/>
      <dgm:spPr/>
      <dgm:t>
        <a:bodyPr/>
        <a:lstStyle/>
        <a:p>
          <a:endParaRPr lang="de-DE" sz="1100"/>
        </a:p>
      </dgm:t>
    </dgm:pt>
    <dgm:pt modelId="{27D0B7B9-FCC5-4DFF-8B8E-00899E98819C}">
      <dgm:prSet phldrT="[Text]" custT="1"/>
      <dgm:spPr>
        <a:solidFill>
          <a:schemeClr val="tx2"/>
        </a:solidFill>
      </dgm:spPr>
      <dgm:t>
        <a:bodyPr lIns="0" tIns="0" rIns="0" bIns="0"/>
        <a:lstStyle/>
        <a:p>
          <a:r>
            <a:rPr lang="de-DE" sz="1200" b="1" dirty="0"/>
            <a:t>1.</a:t>
          </a:r>
        </a:p>
      </dgm:t>
    </dgm:pt>
    <dgm:pt modelId="{EB33434E-1E44-4B18-8930-E58AA0688CD8}" type="sibTrans" cxnId="{103F084D-76F1-40A2-841C-74ECCB32CFBC}">
      <dgm:prSet custT="1"/>
      <dgm:spPr>
        <a:solidFill>
          <a:schemeClr val="tx2">
            <a:lumMod val="20000"/>
            <a:lumOff val="80000"/>
          </a:schemeClr>
        </a:solidFill>
      </dgm:spPr>
      <dgm:t>
        <a:bodyPr/>
        <a:lstStyle/>
        <a:p>
          <a:endParaRPr lang="de-DE" sz="1100"/>
        </a:p>
      </dgm:t>
    </dgm:pt>
    <dgm:pt modelId="{D1A77C3C-9292-415F-8219-824F00D33D59}" type="parTrans" cxnId="{103F084D-76F1-40A2-841C-74ECCB32CFBC}">
      <dgm:prSet/>
      <dgm:spPr/>
      <dgm:t>
        <a:bodyPr/>
        <a:lstStyle/>
        <a:p>
          <a:endParaRPr lang="de-DE" sz="1100"/>
        </a:p>
      </dgm:t>
    </dgm:pt>
    <dgm:pt modelId="{AB2B6DA0-730E-4F7D-957D-2447A4F0B5A1}">
      <dgm:prSet phldrT="[Text]" custT="1"/>
      <dgm:spPr>
        <a:solidFill>
          <a:schemeClr val="tx2">
            <a:lumMod val="20000"/>
            <a:lumOff val="80000"/>
          </a:schemeClr>
        </a:solidFill>
      </dgm:spPr>
      <dgm:t>
        <a:bodyPr vert="horz" lIns="0" tIns="0" rIns="0" bIns="0" anchor="ctr" anchorCtr="0"/>
        <a:lstStyle/>
        <a:p>
          <a:r>
            <a:rPr lang="de-DE" sz="1200" b="1" dirty="0"/>
            <a:t>4.</a:t>
          </a:r>
        </a:p>
      </dgm:t>
    </dgm:pt>
    <dgm:pt modelId="{2723AA14-61C2-4CC0-B440-FBC50082F931}" type="sibTrans" cxnId="{2FA9DA89-C813-48BB-B23E-CCE249BB297E}">
      <dgm:prSet custT="1"/>
      <dgm:spPr>
        <a:solidFill>
          <a:schemeClr val="bg1"/>
        </a:solidFill>
        <a:ln>
          <a:noFill/>
        </a:ln>
      </dgm:spPr>
      <dgm:t>
        <a:bodyPr/>
        <a:lstStyle/>
        <a:p>
          <a:endParaRPr lang="de-DE" sz="1100"/>
        </a:p>
      </dgm:t>
    </dgm:pt>
    <dgm:pt modelId="{8FA207D7-2124-4F7D-97A3-4689F4724D87}" type="parTrans" cxnId="{2FA9DA89-C813-48BB-B23E-CCE249BB297E}">
      <dgm:prSet/>
      <dgm:spPr/>
      <dgm:t>
        <a:bodyPr/>
        <a:lstStyle/>
        <a:p>
          <a:endParaRPr lang="de-DE" sz="1100"/>
        </a:p>
      </dgm:t>
    </dgm:pt>
    <dgm:pt modelId="{479ECE92-B3BA-4B9C-B1AD-EBA7DE2FFC20}" type="pres">
      <dgm:prSet presAssocID="{DBD8DCD6-52C0-44FB-94C1-1143E5EF60D4}" presName="cycle" presStyleCnt="0">
        <dgm:presLayoutVars>
          <dgm:dir/>
          <dgm:resizeHandles val="exact"/>
        </dgm:presLayoutVars>
      </dgm:prSet>
      <dgm:spPr/>
    </dgm:pt>
    <dgm:pt modelId="{88E95D60-DF1B-4888-992E-9C4FE22A3903}" type="pres">
      <dgm:prSet presAssocID="{27D0B7B9-FCC5-4DFF-8B8E-00899E98819C}" presName="node" presStyleLbl="node1" presStyleIdx="0" presStyleCnt="6" custScaleX="109777" custScaleY="109777">
        <dgm:presLayoutVars>
          <dgm:bulletEnabled val="1"/>
        </dgm:presLayoutVars>
      </dgm:prSet>
      <dgm:spPr/>
    </dgm:pt>
    <dgm:pt modelId="{DC3BBFC6-97D4-4AEB-B4A9-35E2DB5A76AA}" type="pres">
      <dgm:prSet presAssocID="{EB33434E-1E44-4B18-8930-E58AA0688CD8}" presName="sibTrans" presStyleLbl="sibTrans2D1" presStyleIdx="0" presStyleCnt="6"/>
      <dgm:spPr/>
    </dgm:pt>
    <dgm:pt modelId="{D7D290B0-D048-422A-B9CD-A7ED7B16AEC7}" type="pres">
      <dgm:prSet presAssocID="{EB33434E-1E44-4B18-8930-E58AA0688CD8}" presName="connectorText" presStyleLbl="sibTrans2D1" presStyleIdx="0" presStyleCnt="6"/>
      <dgm:spPr/>
    </dgm:pt>
    <dgm:pt modelId="{203463AD-011D-4BE7-8B58-D398C6E1EABD}" type="pres">
      <dgm:prSet presAssocID="{10AB0413-8784-416A-B89F-1258435E4708}" presName="node" presStyleLbl="node1" presStyleIdx="1" presStyleCnt="6" custScaleX="109777" custScaleY="109777" custRadScaleRad="98543" custRadScaleInc="-3480">
        <dgm:presLayoutVars>
          <dgm:bulletEnabled val="1"/>
        </dgm:presLayoutVars>
      </dgm:prSet>
      <dgm:spPr/>
    </dgm:pt>
    <dgm:pt modelId="{CD2AA31F-4AED-413E-A39F-11740B950733}" type="pres">
      <dgm:prSet presAssocID="{86A30115-D964-4EE8-ABEB-AFFD1DB3EEC1}" presName="sibTrans" presStyleLbl="sibTrans2D1" presStyleIdx="1" presStyleCnt="6"/>
      <dgm:spPr/>
    </dgm:pt>
    <dgm:pt modelId="{12E85209-6ED5-4DE2-9D0F-381DBE170443}" type="pres">
      <dgm:prSet presAssocID="{86A30115-D964-4EE8-ABEB-AFFD1DB3EEC1}" presName="connectorText" presStyleLbl="sibTrans2D1" presStyleIdx="1" presStyleCnt="6"/>
      <dgm:spPr/>
    </dgm:pt>
    <dgm:pt modelId="{0824D890-77CF-49AC-AFDF-12E4D7A0D72D}" type="pres">
      <dgm:prSet presAssocID="{E3115F3F-8CB2-49C8-A527-951318D827BB}" presName="node" presStyleLbl="node1" presStyleIdx="2" presStyleCnt="6" custScaleX="109777" custScaleY="109777">
        <dgm:presLayoutVars>
          <dgm:bulletEnabled val="1"/>
        </dgm:presLayoutVars>
      </dgm:prSet>
      <dgm:spPr/>
    </dgm:pt>
    <dgm:pt modelId="{67B9519F-86C7-40D6-BC83-E2FC4A3992DA}" type="pres">
      <dgm:prSet presAssocID="{04DBBF40-D4B0-41BA-8549-859A218FF2FA}" presName="sibTrans" presStyleLbl="sibTrans2D1" presStyleIdx="2" presStyleCnt="6"/>
      <dgm:spPr/>
    </dgm:pt>
    <dgm:pt modelId="{0AC32D0A-910C-41F2-A2E8-0EC9379AB09A}" type="pres">
      <dgm:prSet presAssocID="{04DBBF40-D4B0-41BA-8549-859A218FF2FA}" presName="connectorText" presStyleLbl="sibTrans2D1" presStyleIdx="2" presStyleCnt="6"/>
      <dgm:spPr/>
    </dgm:pt>
    <dgm:pt modelId="{220A31E8-99A5-4F87-BBF4-3DB20BE74847}" type="pres">
      <dgm:prSet presAssocID="{AB2B6DA0-730E-4F7D-957D-2447A4F0B5A1}" presName="node" presStyleLbl="node1" presStyleIdx="3" presStyleCnt="6" custScaleX="113638" custScaleY="110178" custRadScaleRad="83050" custRadScaleInc="25125">
        <dgm:presLayoutVars>
          <dgm:bulletEnabled val="1"/>
        </dgm:presLayoutVars>
      </dgm:prSet>
      <dgm:spPr/>
    </dgm:pt>
    <dgm:pt modelId="{1D82824D-AD66-4623-B684-DC686582E5E8}" type="pres">
      <dgm:prSet presAssocID="{2723AA14-61C2-4CC0-B440-FBC50082F931}" presName="sibTrans" presStyleLbl="sibTrans2D1" presStyleIdx="3" presStyleCnt="6"/>
      <dgm:spPr/>
    </dgm:pt>
    <dgm:pt modelId="{8701971E-71B7-4FC6-8F73-4B7AA7944340}" type="pres">
      <dgm:prSet presAssocID="{2723AA14-61C2-4CC0-B440-FBC50082F931}" presName="connectorText" presStyleLbl="sibTrans2D1" presStyleIdx="3" presStyleCnt="6"/>
      <dgm:spPr/>
    </dgm:pt>
    <dgm:pt modelId="{FF09D72C-DD4F-4ECE-B3D0-DE41437BD304}" type="pres">
      <dgm:prSet presAssocID="{9673D9F5-1A62-45C7-BC12-450F792F6713}" presName="node" presStyleLbl="node1" presStyleIdx="4" presStyleCnt="6" custScaleX="109777" custScaleY="109777" custRadScaleRad="86060" custRadScaleInc="-20323">
        <dgm:presLayoutVars>
          <dgm:bulletEnabled val="1"/>
        </dgm:presLayoutVars>
      </dgm:prSet>
      <dgm:spPr/>
    </dgm:pt>
    <dgm:pt modelId="{50758B54-759D-4CDC-BAFA-22AB8E2182A1}" type="pres">
      <dgm:prSet presAssocID="{FB6BDEA9-8D79-493B-A21A-5E4825F26103}" presName="sibTrans" presStyleLbl="sibTrans2D1" presStyleIdx="4" presStyleCnt="6"/>
      <dgm:spPr/>
    </dgm:pt>
    <dgm:pt modelId="{C795A2CB-348D-4220-AC05-7736FEF52579}" type="pres">
      <dgm:prSet presAssocID="{FB6BDEA9-8D79-493B-A21A-5E4825F26103}" presName="connectorText" presStyleLbl="sibTrans2D1" presStyleIdx="4" presStyleCnt="6"/>
      <dgm:spPr/>
    </dgm:pt>
    <dgm:pt modelId="{691DAF67-16C5-4638-AE63-CEB2D7457073}" type="pres">
      <dgm:prSet presAssocID="{08E77206-709A-4669-BB2B-A06658AEFF1E}" presName="node" presStyleLbl="node1" presStyleIdx="5" presStyleCnt="6" custScaleX="109777" custScaleY="109777">
        <dgm:presLayoutVars>
          <dgm:bulletEnabled val="1"/>
        </dgm:presLayoutVars>
      </dgm:prSet>
      <dgm:spPr/>
    </dgm:pt>
    <dgm:pt modelId="{97E16159-3DC8-4BA4-B4EE-80249AD4C2E1}" type="pres">
      <dgm:prSet presAssocID="{C54D7088-2DAE-48AE-BC86-67E36C9219D4}" presName="sibTrans" presStyleLbl="sibTrans2D1" presStyleIdx="5" presStyleCnt="6"/>
      <dgm:spPr/>
    </dgm:pt>
    <dgm:pt modelId="{24F66B59-6DA2-4F18-9345-2BBEA50F90F2}" type="pres">
      <dgm:prSet presAssocID="{C54D7088-2DAE-48AE-BC86-67E36C9219D4}" presName="connectorText" presStyleLbl="sibTrans2D1" presStyleIdx="5" presStyleCnt="6"/>
      <dgm:spPr/>
    </dgm:pt>
  </dgm:ptLst>
  <dgm:cxnLst>
    <dgm:cxn modelId="{A9E92F03-2E6D-4B1A-8823-870ED0D7AE51}" type="presOf" srcId="{DBD8DCD6-52C0-44FB-94C1-1143E5EF60D4}" destId="{479ECE92-B3BA-4B9C-B1AD-EBA7DE2FFC20}" srcOrd="0" destOrd="0" presId="urn:microsoft.com/office/officeart/2005/8/layout/cycle2"/>
    <dgm:cxn modelId="{27E6C508-12A6-4114-91F9-128A1EECB120}" type="presOf" srcId="{08E77206-709A-4669-BB2B-A06658AEFF1E}" destId="{691DAF67-16C5-4638-AE63-CEB2D7457073}" srcOrd="0" destOrd="0" presId="urn:microsoft.com/office/officeart/2005/8/layout/cycle2"/>
    <dgm:cxn modelId="{3F8F900C-7F37-476D-8507-2BFB9C8BB0A8}" type="presOf" srcId="{2723AA14-61C2-4CC0-B440-FBC50082F931}" destId="{8701971E-71B7-4FC6-8F73-4B7AA7944340}" srcOrd="1" destOrd="0" presId="urn:microsoft.com/office/officeart/2005/8/layout/cycle2"/>
    <dgm:cxn modelId="{77464B1D-AB52-48CD-AD79-C45CF97B2F89}" type="presOf" srcId="{C54D7088-2DAE-48AE-BC86-67E36C9219D4}" destId="{97E16159-3DC8-4BA4-B4EE-80249AD4C2E1}" srcOrd="0" destOrd="0" presId="urn:microsoft.com/office/officeart/2005/8/layout/cycle2"/>
    <dgm:cxn modelId="{A05E2924-C9E8-400F-B2EC-F56E16D926C8}" type="presOf" srcId="{04DBBF40-D4B0-41BA-8549-859A218FF2FA}" destId="{0AC32D0A-910C-41F2-A2E8-0EC9379AB09A}" srcOrd="1" destOrd="0" presId="urn:microsoft.com/office/officeart/2005/8/layout/cycle2"/>
    <dgm:cxn modelId="{A777B326-D8BF-44F8-AAF1-404453078C6E}" type="presOf" srcId="{86A30115-D964-4EE8-ABEB-AFFD1DB3EEC1}" destId="{12E85209-6ED5-4DE2-9D0F-381DBE170443}" srcOrd="1" destOrd="0" presId="urn:microsoft.com/office/officeart/2005/8/layout/cycle2"/>
    <dgm:cxn modelId="{791CF82E-2697-4091-84C9-E850D2550640}" type="presOf" srcId="{EB33434E-1E44-4B18-8930-E58AA0688CD8}" destId="{DC3BBFC6-97D4-4AEB-B4A9-35E2DB5A76AA}" srcOrd="0" destOrd="0" presId="urn:microsoft.com/office/officeart/2005/8/layout/cycle2"/>
    <dgm:cxn modelId="{E363FA2F-D70F-43BD-ADFC-852EE9C0291B}" type="presOf" srcId="{2723AA14-61C2-4CC0-B440-FBC50082F931}" destId="{1D82824D-AD66-4623-B684-DC686582E5E8}" srcOrd="0" destOrd="0" presId="urn:microsoft.com/office/officeart/2005/8/layout/cycle2"/>
    <dgm:cxn modelId="{72FC7930-83D9-401C-8DFC-883090DABE6F}" type="presOf" srcId="{FB6BDEA9-8D79-493B-A21A-5E4825F26103}" destId="{C795A2CB-348D-4220-AC05-7736FEF52579}" srcOrd="1" destOrd="0" presId="urn:microsoft.com/office/officeart/2005/8/layout/cycle2"/>
    <dgm:cxn modelId="{54121666-6ACA-422A-B5B2-64D7FC29ADA0}" srcId="{DBD8DCD6-52C0-44FB-94C1-1143E5EF60D4}" destId="{10AB0413-8784-416A-B89F-1258435E4708}" srcOrd="1" destOrd="0" parTransId="{15150F3E-94B9-4CB6-BD2F-AE810C8CB9EC}" sibTransId="{86A30115-D964-4EE8-ABEB-AFFD1DB3EEC1}"/>
    <dgm:cxn modelId="{103F084D-76F1-40A2-841C-74ECCB32CFBC}" srcId="{DBD8DCD6-52C0-44FB-94C1-1143E5EF60D4}" destId="{27D0B7B9-FCC5-4DFF-8B8E-00899E98819C}" srcOrd="0" destOrd="0" parTransId="{D1A77C3C-9292-415F-8219-824F00D33D59}" sibTransId="{EB33434E-1E44-4B18-8930-E58AA0688CD8}"/>
    <dgm:cxn modelId="{AE238E77-1B28-4B5F-84D5-A000E466C011}" type="presOf" srcId="{86A30115-D964-4EE8-ABEB-AFFD1DB3EEC1}" destId="{CD2AA31F-4AED-413E-A39F-11740B950733}" srcOrd="0" destOrd="0" presId="urn:microsoft.com/office/officeart/2005/8/layout/cycle2"/>
    <dgm:cxn modelId="{66421F7A-F518-4AAB-A5CE-C8874EF68512}" type="presOf" srcId="{9673D9F5-1A62-45C7-BC12-450F792F6713}" destId="{FF09D72C-DD4F-4ECE-B3D0-DE41437BD304}" srcOrd="0" destOrd="0" presId="urn:microsoft.com/office/officeart/2005/8/layout/cycle2"/>
    <dgm:cxn modelId="{E989D67E-99FB-4FCA-B0A0-05C00E030C46}" srcId="{DBD8DCD6-52C0-44FB-94C1-1143E5EF60D4}" destId="{9673D9F5-1A62-45C7-BC12-450F792F6713}" srcOrd="4" destOrd="0" parTransId="{7A3953E6-7F9B-4474-8B66-5755296BB194}" sibTransId="{FB6BDEA9-8D79-493B-A21A-5E4825F26103}"/>
    <dgm:cxn modelId="{2FA9DA89-C813-48BB-B23E-CCE249BB297E}" srcId="{DBD8DCD6-52C0-44FB-94C1-1143E5EF60D4}" destId="{AB2B6DA0-730E-4F7D-957D-2447A4F0B5A1}" srcOrd="3" destOrd="0" parTransId="{8FA207D7-2124-4F7D-97A3-4689F4724D87}" sibTransId="{2723AA14-61C2-4CC0-B440-FBC50082F931}"/>
    <dgm:cxn modelId="{CFF4CB92-634D-4AFC-ADAC-B8A298BFDEB1}" type="presOf" srcId="{AB2B6DA0-730E-4F7D-957D-2447A4F0B5A1}" destId="{220A31E8-99A5-4F87-BBF4-3DB20BE74847}" srcOrd="0" destOrd="0" presId="urn:microsoft.com/office/officeart/2005/8/layout/cycle2"/>
    <dgm:cxn modelId="{0C481E96-C27C-4854-838E-3EB548989766}" srcId="{DBD8DCD6-52C0-44FB-94C1-1143E5EF60D4}" destId="{08E77206-709A-4669-BB2B-A06658AEFF1E}" srcOrd="5" destOrd="0" parTransId="{C8FC89BE-9133-4564-9507-0750C850D781}" sibTransId="{C54D7088-2DAE-48AE-BC86-67E36C9219D4}"/>
    <dgm:cxn modelId="{C4F4849A-38A0-49FE-BF27-3D03692C7DED}" type="presOf" srcId="{27D0B7B9-FCC5-4DFF-8B8E-00899E98819C}" destId="{88E95D60-DF1B-4888-992E-9C4FE22A3903}" srcOrd="0" destOrd="0" presId="urn:microsoft.com/office/officeart/2005/8/layout/cycle2"/>
    <dgm:cxn modelId="{4576E3C2-C08F-48A9-B8DE-723B8482B106}" type="presOf" srcId="{E3115F3F-8CB2-49C8-A527-951318D827BB}" destId="{0824D890-77CF-49AC-AFDF-12E4D7A0D72D}" srcOrd="0" destOrd="0" presId="urn:microsoft.com/office/officeart/2005/8/layout/cycle2"/>
    <dgm:cxn modelId="{7D70B5D2-8857-4FC1-B3B3-8FA239BA42BB}" type="presOf" srcId="{04DBBF40-D4B0-41BA-8549-859A218FF2FA}" destId="{67B9519F-86C7-40D6-BC83-E2FC4A3992DA}" srcOrd="0" destOrd="0" presId="urn:microsoft.com/office/officeart/2005/8/layout/cycle2"/>
    <dgm:cxn modelId="{D25EF2DA-3CAC-4285-B0F2-CF8E7C3A3978}" type="presOf" srcId="{EB33434E-1E44-4B18-8930-E58AA0688CD8}" destId="{D7D290B0-D048-422A-B9CD-A7ED7B16AEC7}" srcOrd="1" destOrd="0" presId="urn:microsoft.com/office/officeart/2005/8/layout/cycle2"/>
    <dgm:cxn modelId="{0E5955E8-2DF2-40A2-86F7-7C466F3F69F4}" type="presOf" srcId="{FB6BDEA9-8D79-493B-A21A-5E4825F26103}" destId="{50758B54-759D-4CDC-BAFA-22AB8E2182A1}" srcOrd="0" destOrd="0" presId="urn:microsoft.com/office/officeart/2005/8/layout/cycle2"/>
    <dgm:cxn modelId="{59DAA2ED-928B-4A7E-9AED-FA30F51160F8}" srcId="{DBD8DCD6-52C0-44FB-94C1-1143E5EF60D4}" destId="{E3115F3F-8CB2-49C8-A527-951318D827BB}" srcOrd="2" destOrd="0" parTransId="{07DAC63C-583E-4880-96B5-2605406D30D9}" sibTransId="{04DBBF40-D4B0-41BA-8549-859A218FF2FA}"/>
    <dgm:cxn modelId="{582D2BEF-3C7E-4B70-A640-445214646E88}" type="presOf" srcId="{C54D7088-2DAE-48AE-BC86-67E36C9219D4}" destId="{24F66B59-6DA2-4F18-9345-2BBEA50F90F2}" srcOrd="1" destOrd="0" presId="urn:microsoft.com/office/officeart/2005/8/layout/cycle2"/>
    <dgm:cxn modelId="{89C414F3-A37B-4F1F-9BA3-710F2BFAE3A7}" type="presOf" srcId="{10AB0413-8784-416A-B89F-1258435E4708}" destId="{203463AD-011D-4BE7-8B58-D398C6E1EABD}" srcOrd="0" destOrd="0" presId="urn:microsoft.com/office/officeart/2005/8/layout/cycle2"/>
    <dgm:cxn modelId="{DD4D7F85-CBB3-4797-ACE4-2DC065F4BEA8}" type="presParOf" srcId="{479ECE92-B3BA-4B9C-B1AD-EBA7DE2FFC20}" destId="{88E95D60-DF1B-4888-992E-9C4FE22A3903}" srcOrd="0" destOrd="0" presId="urn:microsoft.com/office/officeart/2005/8/layout/cycle2"/>
    <dgm:cxn modelId="{341A4BDA-FFF6-41F4-A2A5-202B5E7C69EE}" type="presParOf" srcId="{479ECE92-B3BA-4B9C-B1AD-EBA7DE2FFC20}" destId="{DC3BBFC6-97D4-4AEB-B4A9-35E2DB5A76AA}" srcOrd="1" destOrd="0" presId="urn:microsoft.com/office/officeart/2005/8/layout/cycle2"/>
    <dgm:cxn modelId="{2F6C723C-4E40-44DD-B26D-A071A4C9AE6C}" type="presParOf" srcId="{DC3BBFC6-97D4-4AEB-B4A9-35E2DB5A76AA}" destId="{D7D290B0-D048-422A-B9CD-A7ED7B16AEC7}" srcOrd="0" destOrd="0" presId="urn:microsoft.com/office/officeart/2005/8/layout/cycle2"/>
    <dgm:cxn modelId="{AD24E1DC-0D07-41EB-B5A9-9C74791365D4}" type="presParOf" srcId="{479ECE92-B3BA-4B9C-B1AD-EBA7DE2FFC20}" destId="{203463AD-011D-4BE7-8B58-D398C6E1EABD}" srcOrd="2" destOrd="0" presId="urn:microsoft.com/office/officeart/2005/8/layout/cycle2"/>
    <dgm:cxn modelId="{586771F8-04A4-4C32-85C6-005269DB4A60}" type="presParOf" srcId="{479ECE92-B3BA-4B9C-B1AD-EBA7DE2FFC20}" destId="{CD2AA31F-4AED-413E-A39F-11740B950733}" srcOrd="3" destOrd="0" presId="urn:microsoft.com/office/officeart/2005/8/layout/cycle2"/>
    <dgm:cxn modelId="{07148019-AE4C-4315-B43C-AF236639DCC5}" type="presParOf" srcId="{CD2AA31F-4AED-413E-A39F-11740B950733}" destId="{12E85209-6ED5-4DE2-9D0F-381DBE170443}" srcOrd="0" destOrd="0" presId="urn:microsoft.com/office/officeart/2005/8/layout/cycle2"/>
    <dgm:cxn modelId="{1F6E94F5-B652-4D19-A343-7F8DEC5B15CA}" type="presParOf" srcId="{479ECE92-B3BA-4B9C-B1AD-EBA7DE2FFC20}" destId="{0824D890-77CF-49AC-AFDF-12E4D7A0D72D}" srcOrd="4" destOrd="0" presId="urn:microsoft.com/office/officeart/2005/8/layout/cycle2"/>
    <dgm:cxn modelId="{95867391-CA3C-4E69-A230-6237A2DF96D4}" type="presParOf" srcId="{479ECE92-B3BA-4B9C-B1AD-EBA7DE2FFC20}" destId="{67B9519F-86C7-40D6-BC83-E2FC4A3992DA}" srcOrd="5" destOrd="0" presId="urn:microsoft.com/office/officeart/2005/8/layout/cycle2"/>
    <dgm:cxn modelId="{9899CD36-409F-428B-8F70-701F58362CAE}" type="presParOf" srcId="{67B9519F-86C7-40D6-BC83-E2FC4A3992DA}" destId="{0AC32D0A-910C-41F2-A2E8-0EC9379AB09A}" srcOrd="0" destOrd="0" presId="urn:microsoft.com/office/officeart/2005/8/layout/cycle2"/>
    <dgm:cxn modelId="{681E3E69-DFC0-4D1E-886A-9D5A082357E4}" type="presParOf" srcId="{479ECE92-B3BA-4B9C-B1AD-EBA7DE2FFC20}" destId="{220A31E8-99A5-4F87-BBF4-3DB20BE74847}" srcOrd="6" destOrd="0" presId="urn:microsoft.com/office/officeart/2005/8/layout/cycle2"/>
    <dgm:cxn modelId="{DB9A6B7B-79A1-4DA8-99E5-36A34A6E3061}" type="presParOf" srcId="{479ECE92-B3BA-4B9C-B1AD-EBA7DE2FFC20}" destId="{1D82824D-AD66-4623-B684-DC686582E5E8}" srcOrd="7" destOrd="0" presId="urn:microsoft.com/office/officeart/2005/8/layout/cycle2"/>
    <dgm:cxn modelId="{C83E4392-A8EF-4752-9B97-48DAB0370CFB}" type="presParOf" srcId="{1D82824D-AD66-4623-B684-DC686582E5E8}" destId="{8701971E-71B7-4FC6-8F73-4B7AA7944340}" srcOrd="0" destOrd="0" presId="urn:microsoft.com/office/officeart/2005/8/layout/cycle2"/>
    <dgm:cxn modelId="{6ABA48CB-DA6C-4CF1-9908-9F2F181DFBF3}" type="presParOf" srcId="{479ECE92-B3BA-4B9C-B1AD-EBA7DE2FFC20}" destId="{FF09D72C-DD4F-4ECE-B3D0-DE41437BD304}" srcOrd="8" destOrd="0" presId="urn:microsoft.com/office/officeart/2005/8/layout/cycle2"/>
    <dgm:cxn modelId="{0643B247-0900-422B-88AF-95ED672238A6}" type="presParOf" srcId="{479ECE92-B3BA-4B9C-B1AD-EBA7DE2FFC20}" destId="{50758B54-759D-4CDC-BAFA-22AB8E2182A1}" srcOrd="9" destOrd="0" presId="urn:microsoft.com/office/officeart/2005/8/layout/cycle2"/>
    <dgm:cxn modelId="{17BB8697-0D62-42BC-A65B-FB1BA50FB410}" type="presParOf" srcId="{50758B54-759D-4CDC-BAFA-22AB8E2182A1}" destId="{C795A2CB-348D-4220-AC05-7736FEF52579}" srcOrd="0" destOrd="0" presId="urn:microsoft.com/office/officeart/2005/8/layout/cycle2"/>
    <dgm:cxn modelId="{FFDDAD80-E5B9-4955-B482-862E957E367E}" type="presParOf" srcId="{479ECE92-B3BA-4B9C-B1AD-EBA7DE2FFC20}" destId="{691DAF67-16C5-4638-AE63-CEB2D7457073}" srcOrd="10" destOrd="0" presId="urn:microsoft.com/office/officeart/2005/8/layout/cycle2"/>
    <dgm:cxn modelId="{B8A8A689-AE91-4F20-B974-B6A603A11F51}" type="presParOf" srcId="{479ECE92-B3BA-4B9C-B1AD-EBA7DE2FFC20}" destId="{97E16159-3DC8-4BA4-B4EE-80249AD4C2E1}" srcOrd="11" destOrd="0" presId="urn:microsoft.com/office/officeart/2005/8/layout/cycle2"/>
    <dgm:cxn modelId="{CD259F28-C968-42CE-B7C2-0AF6056FE6E9}" type="presParOf" srcId="{97E16159-3DC8-4BA4-B4EE-80249AD4C2E1}" destId="{24F66B59-6DA2-4F18-9345-2BBEA50F90F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BD8DCD6-52C0-44FB-94C1-1143E5EF60D4}"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e-DE"/>
        </a:p>
      </dgm:t>
    </dgm:pt>
    <dgm:pt modelId="{10AB0413-8784-416A-B89F-1258435E4708}">
      <dgm:prSet phldrT="[Text]" custT="1"/>
      <dgm:spPr>
        <a:solidFill>
          <a:schemeClr val="tx2"/>
        </a:solidFill>
      </dgm:spPr>
      <dgm:t>
        <a:bodyPr lIns="0" tIns="0" rIns="0" bIns="0"/>
        <a:lstStyle/>
        <a:p>
          <a:r>
            <a:rPr lang="de-DE" sz="1200" b="1" dirty="0"/>
            <a:t>2</a:t>
          </a:r>
        </a:p>
      </dgm:t>
    </dgm:pt>
    <dgm:pt modelId="{15150F3E-94B9-4CB6-BD2F-AE810C8CB9EC}" type="parTrans" cxnId="{54121666-6ACA-422A-B5B2-64D7FC29ADA0}">
      <dgm:prSet/>
      <dgm:spPr/>
      <dgm:t>
        <a:bodyPr/>
        <a:lstStyle/>
        <a:p>
          <a:endParaRPr lang="de-DE" sz="1100"/>
        </a:p>
      </dgm:t>
    </dgm:pt>
    <dgm:pt modelId="{86A30115-D964-4EE8-ABEB-AFFD1DB3EEC1}" type="sibTrans" cxnId="{54121666-6ACA-422A-B5B2-64D7FC29ADA0}">
      <dgm:prSet custT="1"/>
      <dgm:spPr>
        <a:solidFill>
          <a:schemeClr val="tx2">
            <a:lumMod val="20000"/>
            <a:lumOff val="80000"/>
          </a:schemeClr>
        </a:solidFill>
      </dgm:spPr>
      <dgm:t>
        <a:bodyPr/>
        <a:lstStyle/>
        <a:p>
          <a:endParaRPr lang="de-DE" sz="1100"/>
        </a:p>
      </dgm:t>
    </dgm:pt>
    <dgm:pt modelId="{E3115F3F-8CB2-49C8-A527-951318D827BB}">
      <dgm:prSet phldrT="[Text]" custT="1"/>
      <dgm:spPr>
        <a:solidFill>
          <a:schemeClr val="tx2">
            <a:lumMod val="20000"/>
            <a:lumOff val="80000"/>
          </a:schemeClr>
        </a:solidFill>
      </dgm:spPr>
      <dgm:t>
        <a:bodyPr lIns="0" tIns="0" rIns="0" bIns="0"/>
        <a:lstStyle/>
        <a:p>
          <a:r>
            <a:rPr lang="de-DE" sz="1200" b="1" dirty="0"/>
            <a:t>3.</a:t>
          </a:r>
        </a:p>
      </dgm:t>
    </dgm:pt>
    <dgm:pt modelId="{07DAC63C-583E-4880-96B5-2605406D30D9}" type="parTrans" cxnId="{59DAA2ED-928B-4A7E-9AED-FA30F51160F8}">
      <dgm:prSet/>
      <dgm:spPr/>
      <dgm:t>
        <a:bodyPr/>
        <a:lstStyle/>
        <a:p>
          <a:endParaRPr lang="de-DE" sz="1100"/>
        </a:p>
      </dgm:t>
    </dgm:pt>
    <dgm:pt modelId="{04DBBF40-D4B0-41BA-8549-859A218FF2FA}" type="sibTrans" cxnId="{59DAA2ED-928B-4A7E-9AED-FA30F51160F8}">
      <dgm:prSet custT="1"/>
      <dgm:spPr>
        <a:solidFill>
          <a:schemeClr val="tx2">
            <a:lumMod val="20000"/>
            <a:lumOff val="80000"/>
          </a:schemeClr>
        </a:solidFill>
      </dgm:spPr>
      <dgm:t>
        <a:bodyPr/>
        <a:lstStyle/>
        <a:p>
          <a:endParaRPr lang="de-DE" sz="1100"/>
        </a:p>
      </dgm:t>
    </dgm:pt>
    <dgm:pt modelId="{9673D9F5-1A62-45C7-BC12-450F792F6713}">
      <dgm:prSet phldrT="[Text]" custT="1"/>
      <dgm:spPr>
        <a:solidFill>
          <a:schemeClr val="tx2">
            <a:lumMod val="20000"/>
            <a:lumOff val="80000"/>
          </a:schemeClr>
        </a:solidFill>
      </dgm:spPr>
      <dgm:t>
        <a:bodyPr lIns="0" tIns="0" rIns="0" bIns="0"/>
        <a:lstStyle/>
        <a:p>
          <a:endParaRPr lang="de-DE" sz="1200" b="0" dirty="0"/>
        </a:p>
      </dgm:t>
    </dgm:pt>
    <dgm:pt modelId="{7A3953E6-7F9B-4474-8B66-5755296BB194}" type="parTrans" cxnId="{E989D67E-99FB-4FCA-B0A0-05C00E030C46}">
      <dgm:prSet/>
      <dgm:spPr/>
      <dgm:t>
        <a:bodyPr/>
        <a:lstStyle/>
        <a:p>
          <a:endParaRPr lang="de-DE" sz="1100"/>
        </a:p>
      </dgm:t>
    </dgm:pt>
    <dgm:pt modelId="{FB6BDEA9-8D79-493B-A21A-5E4825F26103}" type="sibTrans" cxnId="{E989D67E-99FB-4FCA-B0A0-05C00E030C46}">
      <dgm:prSet custT="1"/>
      <dgm:spPr>
        <a:solidFill>
          <a:schemeClr val="tx2">
            <a:lumMod val="20000"/>
            <a:lumOff val="80000"/>
          </a:schemeClr>
        </a:solidFill>
      </dgm:spPr>
      <dgm:t>
        <a:bodyPr/>
        <a:lstStyle/>
        <a:p>
          <a:endParaRPr lang="de-DE" sz="1100"/>
        </a:p>
      </dgm:t>
    </dgm:pt>
    <dgm:pt modelId="{08E77206-709A-4669-BB2B-A06658AEFF1E}">
      <dgm:prSet phldrT="[Text]" custT="1"/>
      <dgm:spPr>
        <a:solidFill>
          <a:schemeClr val="tx2">
            <a:lumMod val="20000"/>
            <a:lumOff val="80000"/>
          </a:schemeClr>
        </a:solidFill>
      </dgm:spPr>
      <dgm:t>
        <a:bodyPr lIns="0" tIns="0" rIns="0" bIns="0"/>
        <a:lstStyle/>
        <a:p>
          <a:r>
            <a:rPr lang="de-DE" sz="1200" b="1" dirty="0"/>
            <a:t>5.</a:t>
          </a:r>
          <a:endParaRPr lang="de-DE" sz="1200" b="0" dirty="0"/>
        </a:p>
      </dgm:t>
    </dgm:pt>
    <dgm:pt modelId="{C54D7088-2DAE-48AE-BC86-67E36C9219D4}" type="sibTrans" cxnId="{0C481E96-C27C-4854-838E-3EB548989766}">
      <dgm:prSet custT="1"/>
      <dgm:spPr>
        <a:solidFill>
          <a:schemeClr val="tx2">
            <a:lumMod val="20000"/>
            <a:lumOff val="80000"/>
          </a:schemeClr>
        </a:solidFill>
      </dgm:spPr>
      <dgm:t>
        <a:bodyPr/>
        <a:lstStyle/>
        <a:p>
          <a:endParaRPr lang="de-DE" sz="1100"/>
        </a:p>
      </dgm:t>
    </dgm:pt>
    <dgm:pt modelId="{C8FC89BE-9133-4564-9507-0750C850D781}" type="parTrans" cxnId="{0C481E96-C27C-4854-838E-3EB548989766}">
      <dgm:prSet/>
      <dgm:spPr/>
      <dgm:t>
        <a:bodyPr/>
        <a:lstStyle/>
        <a:p>
          <a:endParaRPr lang="de-DE" sz="1100"/>
        </a:p>
      </dgm:t>
    </dgm:pt>
    <dgm:pt modelId="{27D0B7B9-FCC5-4DFF-8B8E-00899E98819C}">
      <dgm:prSet phldrT="[Text]" custT="1"/>
      <dgm:spPr>
        <a:solidFill>
          <a:schemeClr val="tx2">
            <a:lumMod val="20000"/>
            <a:lumOff val="80000"/>
          </a:schemeClr>
        </a:solidFill>
      </dgm:spPr>
      <dgm:t>
        <a:bodyPr lIns="0" tIns="0" rIns="0" bIns="0"/>
        <a:lstStyle/>
        <a:p>
          <a:r>
            <a:rPr lang="de-DE" sz="1200" b="1" dirty="0"/>
            <a:t>1.</a:t>
          </a:r>
        </a:p>
      </dgm:t>
    </dgm:pt>
    <dgm:pt modelId="{EB33434E-1E44-4B18-8930-E58AA0688CD8}" type="sibTrans" cxnId="{103F084D-76F1-40A2-841C-74ECCB32CFBC}">
      <dgm:prSet custT="1"/>
      <dgm:spPr>
        <a:solidFill>
          <a:schemeClr val="tx2">
            <a:lumMod val="20000"/>
            <a:lumOff val="80000"/>
          </a:schemeClr>
        </a:solidFill>
      </dgm:spPr>
      <dgm:t>
        <a:bodyPr/>
        <a:lstStyle/>
        <a:p>
          <a:endParaRPr lang="de-DE" sz="1100"/>
        </a:p>
      </dgm:t>
    </dgm:pt>
    <dgm:pt modelId="{D1A77C3C-9292-415F-8219-824F00D33D59}" type="parTrans" cxnId="{103F084D-76F1-40A2-841C-74ECCB32CFBC}">
      <dgm:prSet/>
      <dgm:spPr/>
      <dgm:t>
        <a:bodyPr/>
        <a:lstStyle/>
        <a:p>
          <a:endParaRPr lang="de-DE" sz="1100"/>
        </a:p>
      </dgm:t>
    </dgm:pt>
    <dgm:pt modelId="{AB2B6DA0-730E-4F7D-957D-2447A4F0B5A1}">
      <dgm:prSet phldrT="[Text]" custT="1"/>
      <dgm:spPr>
        <a:solidFill>
          <a:schemeClr val="tx2">
            <a:lumMod val="20000"/>
            <a:lumOff val="80000"/>
          </a:schemeClr>
        </a:solidFill>
      </dgm:spPr>
      <dgm:t>
        <a:bodyPr vert="horz" lIns="0" tIns="0" rIns="0" bIns="0" anchor="ctr" anchorCtr="0"/>
        <a:lstStyle/>
        <a:p>
          <a:r>
            <a:rPr lang="de-DE" sz="1200" b="1" dirty="0"/>
            <a:t>4.</a:t>
          </a:r>
        </a:p>
      </dgm:t>
    </dgm:pt>
    <dgm:pt modelId="{2723AA14-61C2-4CC0-B440-FBC50082F931}" type="sibTrans" cxnId="{2FA9DA89-C813-48BB-B23E-CCE249BB297E}">
      <dgm:prSet custT="1"/>
      <dgm:spPr>
        <a:solidFill>
          <a:schemeClr val="bg1"/>
        </a:solidFill>
        <a:ln>
          <a:noFill/>
        </a:ln>
      </dgm:spPr>
      <dgm:t>
        <a:bodyPr/>
        <a:lstStyle/>
        <a:p>
          <a:endParaRPr lang="de-DE" sz="1100"/>
        </a:p>
      </dgm:t>
    </dgm:pt>
    <dgm:pt modelId="{8FA207D7-2124-4F7D-97A3-4689F4724D87}" type="parTrans" cxnId="{2FA9DA89-C813-48BB-B23E-CCE249BB297E}">
      <dgm:prSet/>
      <dgm:spPr/>
      <dgm:t>
        <a:bodyPr/>
        <a:lstStyle/>
        <a:p>
          <a:endParaRPr lang="de-DE" sz="1100"/>
        </a:p>
      </dgm:t>
    </dgm:pt>
    <dgm:pt modelId="{479ECE92-B3BA-4B9C-B1AD-EBA7DE2FFC20}" type="pres">
      <dgm:prSet presAssocID="{DBD8DCD6-52C0-44FB-94C1-1143E5EF60D4}" presName="cycle" presStyleCnt="0">
        <dgm:presLayoutVars>
          <dgm:dir/>
          <dgm:resizeHandles val="exact"/>
        </dgm:presLayoutVars>
      </dgm:prSet>
      <dgm:spPr/>
    </dgm:pt>
    <dgm:pt modelId="{88E95D60-DF1B-4888-992E-9C4FE22A3903}" type="pres">
      <dgm:prSet presAssocID="{27D0B7B9-FCC5-4DFF-8B8E-00899E98819C}" presName="node" presStyleLbl="node1" presStyleIdx="0" presStyleCnt="6" custScaleX="109777" custScaleY="109777">
        <dgm:presLayoutVars>
          <dgm:bulletEnabled val="1"/>
        </dgm:presLayoutVars>
      </dgm:prSet>
      <dgm:spPr/>
    </dgm:pt>
    <dgm:pt modelId="{DC3BBFC6-97D4-4AEB-B4A9-35E2DB5A76AA}" type="pres">
      <dgm:prSet presAssocID="{EB33434E-1E44-4B18-8930-E58AA0688CD8}" presName="sibTrans" presStyleLbl="sibTrans2D1" presStyleIdx="0" presStyleCnt="6"/>
      <dgm:spPr/>
    </dgm:pt>
    <dgm:pt modelId="{D7D290B0-D048-422A-B9CD-A7ED7B16AEC7}" type="pres">
      <dgm:prSet presAssocID="{EB33434E-1E44-4B18-8930-E58AA0688CD8}" presName="connectorText" presStyleLbl="sibTrans2D1" presStyleIdx="0" presStyleCnt="6"/>
      <dgm:spPr/>
    </dgm:pt>
    <dgm:pt modelId="{203463AD-011D-4BE7-8B58-D398C6E1EABD}" type="pres">
      <dgm:prSet presAssocID="{10AB0413-8784-416A-B89F-1258435E4708}" presName="node" presStyleLbl="node1" presStyleIdx="1" presStyleCnt="6" custScaleX="109777" custScaleY="109777" custRadScaleRad="98543" custRadScaleInc="-3480">
        <dgm:presLayoutVars>
          <dgm:bulletEnabled val="1"/>
        </dgm:presLayoutVars>
      </dgm:prSet>
      <dgm:spPr/>
    </dgm:pt>
    <dgm:pt modelId="{CD2AA31F-4AED-413E-A39F-11740B950733}" type="pres">
      <dgm:prSet presAssocID="{86A30115-D964-4EE8-ABEB-AFFD1DB3EEC1}" presName="sibTrans" presStyleLbl="sibTrans2D1" presStyleIdx="1" presStyleCnt="6"/>
      <dgm:spPr/>
    </dgm:pt>
    <dgm:pt modelId="{12E85209-6ED5-4DE2-9D0F-381DBE170443}" type="pres">
      <dgm:prSet presAssocID="{86A30115-D964-4EE8-ABEB-AFFD1DB3EEC1}" presName="connectorText" presStyleLbl="sibTrans2D1" presStyleIdx="1" presStyleCnt="6"/>
      <dgm:spPr/>
    </dgm:pt>
    <dgm:pt modelId="{0824D890-77CF-49AC-AFDF-12E4D7A0D72D}" type="pres">
      <dgm:prSet presAssocID="{E3115F3F-8CB2-49C8-A527-951318D827BB}" presName="node" presStyleLbl="node1" presStyleIdx="2" presStyleCnt="6" custScaleX="109777" custScaleY="109777">
        <dgm:presLayoutVars>
          <dgm:bulletEnabled val="1"/>
        </dgm:presLayoutVars>
      </dgm:prSet>
      <dgm:spPr/>
    </dgm:pt>
    <dgm:pt modelId="{67B9519F-86C7-40D6-BC83-E2FC4A3992DA}" type="pres">
      <dgm:prSet presAssocID="{04DBBF40-D4B0-41BA-8549-859A218FF2FA}" presName="sibTrans" presStyleLbl="sibTrans2D1" presStyleIdx="2" presStyleCnt="6"/>
      <dgm:spPr/>
    </dgm:pt>
    <dgm:pt modelId="{0AC32D0A-910C-41F2-A2E8-0EC9379AB09A}" type="pres">
      <dgm:prSet presAssocID="{04DBBF40-D4B0-41BA-8549-859A218FF2FA}" presName="connectorText" presStyleLbl="sibTrans2D1" presStyleIdx="2" presStyleCnt="6"/>
      <dgm:spPr/>
    </dgm:pt>
    <dgm:pt modelId="{220A31E8-99A5-4F87-BBF4-3DB20BE74847}" type="pres">
      <dgm:prSet presAssocID="{AB2B6DA0-730E-4F7D-957D-2447A4F0B5A1}" presName="node" presStyleLbl="node1" presStyleIdx="3" presStyleCnt="6" custScaleX="113638" custScaleY="110178" custRadScaleRad="83050" custRadScaleInc="25125">
        <dgm:presLayoutVars>
          <dgm:bulletEnabled val="1"/>
        </dgm:presLayoutVars>
      </dgm:prSet>
      <dgm:spPr/>
    </dgm:pt>
    <dgm:pt modelId="{1D82824D-AD66-4623-B684-DC686582E5E8}" type="pres">
      <dgm:prSet presAssocID="{2723AA14-61C2-4CC0-B440-FBC50082F931}" presName="sibTrans" presStyleLbl="sibTrans2D1" presStyleIdx="3" presStyleCnt="6"/>
      <dgm:spPr/>
    </dgm:pt>
    <dgm:pt modelId="{8701971E-71B7-4FC6-8F73-4B7AA7944340}" type="pres">
      <dgm:prSet presAssocID="{2723AA14-61C2-4CC0-B440-FBC50082F931}" presName="connectorText" presStyleLbl="sibTrans2D1" presStyleIdx="3" presStyleCnt="6"/>
      <dgm:spPr/>
    </dgm:pt>
    <dgm:pt modelId="{FF09D72C-DD4F-4ECE-B3D0-DE41437BD304}" type="pres">
      <dgm:prSet presAssocID="{9673D9F5-1A62-45C7-BC12-450F792F6713}" presName="node" presStyleLbl="node1" presStyleIdx="4" presStyleCnt="6" custScaleX="109777" custScaleY="109777" custRadScaleRad="86060" custRadScaleInc="-20323">
        <dgm:presLayoutVars>
          <dgm:bulletEnabled val="1"/>
        </dgm:presLayoutVars>
      </dgm:prSet>
      <dgm:spPr/>
    </dgm:pt>
    <dgm:pt modelId="{50758B54-759D-4CDC-BAFA-22AB8E2182A1}" type="pres">
      <dgm:prSet presAssocID="{FB6BDEA9-8D79-493B-A21A-5E4825F26103}" presName="sibTrans" presStyleLbl="sibTrans2D1" presStyleIdx="4" presStyleCnt="6"/>
      <dgm:spPr/>
    </dgm:pt>
    <dgm:pt modelId="{C795A2CB-348D-4220-AC05-7736FEF52579}" type="pres">
      <dgm:prSet presAssocID="{FB6BDEA9-8D79-493B-A21A-5E4825F26103}" presName="connectorText" presStyleLbl="sibTrans2D1" presStyleIdx="4" presStyleCnt="6"/>
      <dgm:spPr/>
    </dgm:pt>
    <dgm:pt modelId="{691DAF67-16C5-4638-AE63-CEB2D7457073}" type="pres">
      <dgm:prSet presAssocID="{08E77206-709A-4669-BB2B-A06658AEFF1E}" presName="node" presStyleLbl="node1" presStyleIdx="5" presStyleCnt="6" custScaleX="109777" custScaleY="109777">
        <dgm:presLayoutVars>
          <dgm:bulletEnabled val="1"/>
        </dgm:presLayoutVars>
      </dgm:prSet>
      <dgm:spPr/>
    </dgm:pt>
    <dgm:pt modelId="{97E16159-3DC8-4BA4-B4EE-80249AD4C2E1}" type="pres">
      <dgm:prSet presAssocID="{C54D7088-2DAE-48AE-BC86-67E36C9219D4}" presName="sibTrans" presStyleLbl="sibTrans2D1" presStyleIdx="5" presStyleCnt="6"/>
      <dgm:spPr/>
    </dgm:pt>
    <dgm:pt modelId="{24F66B59-6DA2-4F18-9345-2BBEA50F90F2}" type="pres">
      <dgm:prSet presAssocID="{C54D7088-2DAE-48AE-BC86-67E36C9219D4}" presName="connectorText" presStyleLbl="sibTrans2D1" presStyleIdx="5" presStyleCnt="6"/>
      <dgm:spPr/>
    </dgm:pt>
  </dgm:ptLst>
  <dgm:cxnLst>
    <dgm:cxn modelId="{A9E92F03-2E6D-4B1A-8823-870ED0D7AE51}" type="presOf" srcId="{DBD8DCD6-52C0-44FB-94C1-1143E5EF60D4}" destId="{479ECE92-B3BA-4B9C-B1AD-EBA7DE2FFC20}" srcOrd="0" destOrd="0" presId="urn:microsoft.com/office/officeart/2005/8/layout/cycle2"/>
    <dgm:cxn modelId="{27E6C508-12A6-4114-91F9-128A1EECB120}" type="presOf" srcId="{08E77206-709A-4669-BB2B-A06658AEFF1E}" destId="{691DAF67-16C5-4638-AE63-CEB2D7457073}" srcOrd="0" destOrd="0" presId="urn:microsoft.com/office/officeart/2005/8/layout/cycle2"/>
    <dgm:cxn modelId="{3F8F900C-7F37-476D-8507-2BFB9C8BB0A8}" type="presOf" srcId="{2723AA14-61C2-4CC0-B440-FBC50082F931}" destId="{8701971E-71B7-4FC6-8F73-4B7AA7944340}" srcOrd="1" destOrd="0" presId="urn:microsoft.com/office/officeart/2005/8/layout/cycle2"/>
    <dgm:cxn modelId="{77464B1D-AB52-48CD-AD79-C45CF97B2F89}" type="presOf" srcId="{C54D7088-2DAE-48AE-BC86-67E36C9219D4}" destId="{97E16159-3DC8-4BA4-B4EE-80249AD4C2E1}" srcOrd="0" destOrd="0" presId="urn:microsoft.com/office/officeart/2005/8/layout/cycle2"/>
    <dgm:cxn modelId="{A05E2924-C9E8-400F-B2EC-F56E16D926C8}" type="presOf" srcId="{04DBBF40-D4B0-41BA-8549-859A218FF2FA}" destId="{0AC32D0A-910C-41F2-A2E8-0EC9379AB09A}" srcOrd="1" destOrd="0" presId="urn:microsoft.com/office/officeart/2005/8/layout/cycle2"/>
    <dgm:cxn modelId="{A777B326-D8BF-44F8-AAF1-404453078C6E}" type="presOf" srcId="{86A30115-D964-4EE8-ABEB-AFFD1DB3EEC1}" destId="{12E85209-6ED5-4DE2-9D0F-381DBE170443}" srcOrd="1" destOrd="0" presId="urn:microsoft.com/office/officeart/2005/8/layout/cycle2"/>
    <dgm:cxn modelId="{791CF82E-2697-4091-84C9-E850D2550640}" type="presOf" srcId="{EB33434E-1E44-4B18-8930-E58AA0688CD8}" destId="{DC3BBFC6-97D4-4AEB-B4A9-35E2DB5A76AA}" srcOrd="0" destOrd="0" presId="urn:microsoft.com/office/officeart/2005/8/layout/cycle2"/>
    <dgm:cxn modelId="{E363FA2F-D70F-43BD-ADFC-852EE9C0291B}" type="presOf" srcId="{2723AA14-61C2-4CC0-B440-FBC50082F931}" destId="{1D82824D-AD66-4623-B684-DC686582E5E8}" srcOrd="0" destOrd="0" presId="urn:microsoft.com/office/officeart/2005/8/layout/cycle2"/>
    <dgm:cxn modelId="{72FC7930-83D9-401C-8DFC-883090DABE6F}" type="presOf" srcId="{FB6BDEA9-8D79-493B-A21A-5E4825F26103}" destId="{C795A2CB-348D-4220-AC05-7736FEF52579}" srcOrd="1" destOrd="0" presId="urn:microsoft.com/office/officeart/2005/8/layout/cycle2"/>
    <dgm:cxn modelId="{54121666-6ACA-422A-B5B2-64D7FC29ADA0}" srcId="{DBD8DCD6-52C0-44FB-94C1-1143E5EF60D4}" destId="{10AB0413-8784-416A-B89F-1258435E4708}" srcOrd="1" destOrd="0" parTransId="{15150F3E-94B9-4CB6-BD2F-AE810C8CB9EC}" sibTransId="{86A30115-D964-4EE8-ABEB-AFFD1DB3EEC1}"/>
    <dgm:cxn modelId="{103F084D-76F1-40A2-841C-74ECCB32CFBC}" srcId="{DBD8DCD6-52C0-44FB-94C1-1143E5EF60D4}" destId="{27D0B7B9-FCC5-4DFF-8B8E-00899E98819C}" srcOrd="0" destOrd="0" parTransId="{D1A77C3C-9292-415F-8219-824F00D33D59}" sibTransId="{EB33434E-1E44-4B18-8930-E58AA0688CD8}"/>
    <dgm:cxn modelId="{AE238E77-1B28-4B5F-84D5-A000E466C011}" type="presOf" srcId="{86A30115-D964-4EE8-ABEB-AFFD1DB3EEC1}" destId="{CD2AA31F-4AED-413E-A39F-11740B950733}" srcOrd="0" destOrd="0" presId="urn:microsoft.com/office/officeart/2005/8/layout/cycle2"/>
    <dgm:cxn modelId="{66421F7A-F518-4AAB-A5CE-C8874EF68512}" type="presOf" srcId="{9673D9F5-1A62-45C7-BC12-450F792F6713}" destId="{FF09D72C-DD4F-4ECE-B3D0-DE41437BD304}" srcOrd="0" destOrd="0" presId="urn:microsoft.com/office/officeart/2005/8/layout/cycle2"/>
    <dgm:cxn modelId="{E989D67E-99FB-4FCA-B0A0-05C00E030C46}" srcId="{DBD8DCD6-52C0-44FB-94C1-1143E5EF60D4}" destId="{9673D9F5-1A62-45C7-BC12-450F792F6713}" srcOrd="4" destOrd="0" parTransId="{7A3953E6-7F9B-4474-8B66-5755296BB194}" sibTransId="{FB6BDEA9-8D79-493B-A21A-5E4825F26103}"/>
    <dgm:cxn modelId="{2FA9DA89-C813-48BB-B23E-CCE249BB297E}" srcId="{DBD8DCD6-52C0-44FB-94C1-1143E5EF60D4}" destId="{AB2B6DA0-730E-4F7D-957D-2447A4F0B5A1}" srcOrd="3" destOrd="0" parTransId="{8FA207D7-2124-4F7D-97A3-4689F4724D87}" sibTransId="{2723AA14-61C2-4CC0-B440-FBC50082F931}"/>
    <dgm:cxn modelId="{CFF4CB92-634D-4AFC-ADAC-B8A298BFDEB1}" type="presOf" srcId="{AB2B6DA0-730E-4F7D-957D-2447A4F0B5A1}" destId="{220A31E8-99A5-4F87-BBF4-3DB20BE74847}" srcOrd="0" destOrd="0" presId="urn:microsoft.com/office/officeart/2005/8/layout/cycle2"/>
    <dgm:cxn modelId="{0C481E96-C27C-4854-838E-3EB548989766}" srcId="{DBD8DCD6-52C0-44FB-94C1-1143E5EF60D4}" destId="{08E77206-709A-4669-BB2B-A06658AEFF1E}" srcOrd="5" destOrd="0" parTransId="{C8FC89BE-9133-4564-9507-0750C850D781}" sibTransId="{C54D7088-2DAE-48AE-BC86-67E36C9219D4}"/>
    <dgm:cxn modelId="{C4F4849A-38A0-49FE-BF27-3D03692C7DED}" type="presOf" srcId="{27D0B7B9-FCC5-4DFF-8B8E-00899E98819C}" destId="{88E95D60-DF1B-4888-992E-9C4FE22A3903}" srcOrd="0" destOrd="0" presId="urn:microsoft.com/office/officeart/2005/8/layout/cycle2"/>
    <dgm:cxn modelId="{4576E3C2-C08F-48A9-B8DE-723B8482B106}" type="presOf" srcId="{E3115F3F-8CB2-49C8-A527-951318D827BB}" destId="{0824D890-77CF-49AC-AFDF-12E4D7A0D72D}" srcOrd="0" destOrd="0" presId="urn:microsoft.com/office/officeart/2005/8/layout/cycle2"/>
    <dgm:cxn modelId="{7D70B5D2-8857-4FC1-B3B3-8FA239BA42BB}" type="presOf" srcId="{04DBBF40-D4B0-41BA-8549-859A218FF2FA}" destId="{67B9519F-86C7-40D6-BC83-E2FC4A3992DA}" srcOrd="0" destOrd="0" presId="urn:microsoft.com/office/officeart/2005/8/layout/cycle2"/>
    <dgm:cxn modelId="{D25EF2DA-3CAC-4285-B0F2-CF8E7C3A3978}" type="presOf" srcId="{EB33434E-1E44-4B18-8930-E58AA0688CD8}" destId="{D7D290B0-D048-422A-B9CD-A7ED7B16AEC7}" srcOrd="1" destOrd="0" presId="urn:microsoft.com/office/officeart/2005/8/layout/cycle2"/>
    <dgm:cxn modelId="{0E5955E8-2DF2-40A2-86F7-7C466F3F69F4}" type="presOf" srcId="{FB6BDEA9-8D79-493B-A21A-5E4825F26103}" destId="{50758B54-759D-4CDC-BAFA-22AB8E2182A1}" srcOrd="0" destOrd="0" presId="urn:microsoft.com/office/officeart/2005/8/layout/cycle2"/>
    <dgm:cxn modelId="{59DAA2ED-928B-4A7E-9AED-FA30F51160F8}" srcId="{DBD8DCD6-52C0-44FB-94C1-1143E5EF60D4}" destId="{E3115F3F-8CB2-49C8-A527-951318D827BB}" srcOrd="2" destOrd="0" parTransId="{07DAC63C-583E-4880-96B5-2605406D30D9}" sibTransId="{04DBBF40-D4B0-41BA-8549-859A218FF2FA}"/>
    <dgm:cxn modelId="{582D2BEF-3C7E-4B70-A640-445214646E88}" type="presOf" srcId="{C54D7088-2DAE-48AE-BC86-67E36C9219D4}" destId="{24F66B59-6DA2-4F18-9345-2BBEA50F90F2}" srcOrd="1" destOrd="0" presId="urn:microsoft.com/office/officeart/2005/8/layout/cycle2"/>
    <dgm:cxn modelId="{89C414F3-A37B-4F1F-9BA3-710F2BFAE3A7}" type="presOf" srcId="{10AB0413-8784-416A-B89F-1258435E4708}" destId="{203463AD-011D-4BE7-8B58-D398C6E1EABD}" srcOrd="0" destOrd="0" presId="urn:microsoft.com/office/officeart/2005/8/layout/cycle2"/>
    <dgm:cxn modelId="{DD4D7F85-CBB3-4797-ACE4-2DC065F4BEA8}" type="presParOf" srcId="{479ECE92-B3BA-4B9C-B1AD-EBA7DE2FFC20}" destId="{88E95D60-DF1B-4888-992E-9C4FE22A3903}" srcOrd="0" destOrd="0" presId="urn:microsoft.com/office/officeart/2005/8/layout/cycle2"/>
    <dgm:cxn modelId="{341A4BDA-FFF6-41F4-A2A5-202B5E7C69EE}" type="presParOf" srcId="{479ECE92-B3BA-4B9C-B1AD-EBA7DE2FFC20}" destId="{DC3BBFC6-97D4-4AEB-B4A9-35E2DB5A76AA}" srcOrd="1" destOrd="0" presId="urn:microsoft.com/office/officeart/2005/8/layout/cycle2"/>
    <dgm:cxn modelId="{2F6C723C-4E40-44DD-B26D-A071A4C9AE6C}" type="presParOf" srcId="{DC3BBFC6-97D4-4AEB-B4A9-35E2DB5A76AA}" destId="{D7D290B0-D048-422A-B9CD-A7ED7B16AEC7}" srcOrd="0" destOrd="0" presId="urn:microsoft.com/office/officeart/2005/8/layout/cycle2"/>
    <dgm:cxn modelId="{AD24E1DC-0D07-41EB-B5A9-9C74791365D4}" type="presParOf" srcId="{479ECE92-B3BA-4B9C-B1AD-EBA7DE2FFC20}" destId="{203463AD-011D-4BE7-8B58-D398C6E1EABD}" srcOrd="2" destOrd="0" presId="urn:microsoft.com/office/officeart/2005/8/layout/cycle2"/>
    <dgm:cxn modelId="{586771F8-04A4-4C32-85C6-005269DB4A60}" type="presParOf" srcId="{479ECE92-B3BA-4B9C-B1AD-EBA7DE2FFC20}" destId="{CD2AA31F-4AED-413E-A39F-11740B950733}" srcOrd="3" destOrd="0" presId="urn:microsoft.com/office/officeart/2005/8/layout/cycle2"/>
    <dgm:cxn modelId="{07148019-AE4C-4315-B43C-AF236639DCC5}" type="presParOf" srcId="{CD2AA31F-4AED-413E-A39F-11740B950733}" destId="{12E85209-6ED5-4DE2-9D0F-381DBE170443}" srcOrd="0" destOrd="0" presId="urn:microsoft.com/office/officeart/2005/8/layout/cycle2"/>
    <dgm:cxn modelId="{1F6E94F5-B652-4D19-A343-7F8DEC5B15CA}" type="presParOf" srcId="{479ECE92-B3BA-4B9C-B1AD-EBA7DE2FFC20}" destId="{0824D890-77CF-49AC-AFDF-12E4D7A0D72D}" srcOrd="4" destOrd="0" presId="urn:microsoft.com/office/officeart/2005/8/layout/cycle2"/>
    <dgm:cxn modelId="{95867391-CA3C-4E69-A230-6237A2DF96D4}" type="presParOf" srcId="{479ECE92-B3BA-4B9C-B1AD-EBA7DE2FFC20}" destId="{67B9519F-86C7-40D6-BC83-E2FC4A3992DA}" srcOrd="5" destOrd="0" presId="urn:microsoft.com/office/officeart/2005/8/layout/cycle2"/>
    <dgm:cxn modelId="{9899CD36-409F-428B-8F70-701F58362CAE}" type="presParOf" srcId="{67B9519F-86C7-40D6-BC83-E2FC4A3992DA}" destId="{0AC32D0A-910C-41F2-A2E8-0EC9379AB09A}" srcOrd="0" destOrd="0" presId="urn:microsoft.com/office/officeart/2005/8/layout/cycle2"/>
    <dgm:cxn modelId="{681E3E69-DFC0-4D1E-886A-9D5A082357E4}" type="presParOf" srcId="{479ECE92-B3BA-4B9C-B1AD-EBA7DE2FFC20}" destId="{220A31E8-99A5-4F87-BBF4-3DB20BE74847}" srcOrd="6" destOrd="0" presId="urn:microsoft.com/office/officeart/2005/8/layout/cycle2"/>
    <dgm:cxn modelId="{DB9A6B7B-79A1-4DA8-99E5-36A34A6E3061}" type="presParOf" srcId="{479ECE92-B3BA-4B9C-B1AD-EBA7DE2FFC20}" destId="{1D82824D-AD66-4623-B684-DC686582E5E8}" srcOrd="7" destOrd="0" presId="urn:microsoft.com/office/officeart/2005/8/layout/cycle2"/>
    <dgm:cxn modelId="{C83E4392-A8EF-4752-9B97-48DAB0370CFB}" type="presParOf" srcId="{1D82824D-AD66-4623-B684-DC686582E5E8}" destId="{8701971E-71B7-4FC6-8F73-4B7AA7944340}" srcOrd="0" destOrd="0" presId="urn:microsoft.com/office/officeart/2005/8/layout/cycle2"/>
    <dgm:cxn modelId="{6ABA48CB-DA6C-4CF1-9908-9F2F181DFBF3}" type="presParOf" srcId="{479ECE92-B3BA-4B9C-B1AD-EBA7DE2FFC20}" destId="{FF09D72C-DD4F-4ECE-B3D0-DE41437BD304}" srcOrd="8" destOrd="0" presId="urn:microsoft.com/office/officeart/2005/8/layout/cycle2"/>
    <dgm:cxn modelId="{0643B247-0900-422B-88AF-95ED672238A6}" type="presParOf" srcId="{479ECE92-B3BA-4B9C-B1AD-EBA7DE2FFC20}" destId="{50758B54-759D-4CDC-BAFA-22AB8E2182A1}" srcOrd="9" destOrd="0" presId="urn:microsoft.com/office/officeart/2005/8/layout/cycle2"/>
    <dgm:cxn modelId="{17BB8697-0D62-42BC-A65B-FB1BA50FB410}" type="presParOf" srcId="{50758B54-759D-4CDC-BAFA-22AB8E2182A1}" destId="{C795A2CB-348D-4220-AC05-7736FEF52579}" srcOrd="0" destOrd="0" presId="urn:microsoft.com/office/officeart/2005/8/layout/cycle2"/>
    <dgm:cxn modelId="{FFDDAD80-E5B9-4955-B482-862E957E367E}" type="presParOf" srcId="{479ECE92-B3BA-4B9C-B1AD-EBA7DE2FFC20}" destId="{691DAF67-16C5-4638-AE63-CEB2D7457073}" srcOrd="10" destOrd="0" presId="urn:microsoft.com/office/officeart/2005/8/layout/cycle2"/>
    <dgm:cxn modelId="{B8A8A689-AE91-4F20-B974-B6A603A11F51}" type="presParOf" srcId="{479ECE92-B3BA-4B9C-B1AD-EBA7DE2FFC20}" destId="{97E16159-3DC8-4BA4-B4EE-80249AD4C2E1}" srcOrd="11" destOrd="0" presId="urn:microsoft.com/office/officeart/2005/8/layout/cycle2"/>
    <dgm:cxn modelId="{CD259F28-C968-42CE-B7C2-0AF6056FE6E9}" type="presParOf" srcId="{97E16159-3DC8-4BA4-B4EE-80249AD4C2E1}" destId="{24F66B59-6DA2-4F18-9345-2BBEA50F90F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BD8DCD6-52C0-44FB-94C1-1143E5EF60D4}"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e-DE"/>
        </a:p>
      </dgm:t>
    </dgm:pt>
    <dgm:pt modelId="{10AB0413-8784-416A-B89F-1258435E4708}">
      <dgm:prSet phldrT="[Text]" custT="1"/>
      <dgm:spPr>
        <a:solidFill>
          <a:schemeClr val="tx2"/>
        </a:solidFill>
      </dgm:spPr>
      <dgm:t>
        <a:bodyPr lIns="0" tIns="0" rIns="0" bIns="0"/>
        <a:lstStyle/>
        <a:p>
          <a:r>
            <a:rPr lang="de-DE" sz="1200" b="1" dirty="0"/>
            <a:t>2</a:t>
          </a:r>
        </a:p>
      </dgm:t>
    </dgm:pt>
    <dgm:pt modelId="{15150F3E-94B9-4CB6-BD2F-AE810C8CB9EC}" type="parTrans" cxnId="{54121666-6ACA-422A-B5B2-64D7FC29ADA0}">
      <dgm:prSet/>
      <dgm:spPr/>
      <dgm:t>
        <a:bodyPr/>
        <a:lstStyle/>
        <a:p>
          <a:endParaRPr lang="de-DE" sz="1100"/>
        </a:p>
      </dgm:t>
    </dgm:pt>
    <dgm:pt modelId="{86A30115-D964-4EE8-ABEB-AFFD1DB3EEC1}" type="sibTrans" cxnId="{54121666-6ACA-422A-B5B2-64D7FC29ADA0}">
      <dgm:prSet custT="1"/>
      <dgm:spPr>
        <a:solidFill>
          <a:schemeClr val="tx2">
            <a:lumMod val="20000"/>
            <a:lumOff val="80000"/>
          </a:schemeClr>
        </a:solidFill>
      </dgm:spPr>
      <dgm:t>
        <a:bodyPr/>
        <a:lstStyle/>
        <a:p>
          <a:endParaRPr lang="de-DE" sz="1100"/>
        </a:p>
      </dgm:t>
    </dgm:pt>
    <dgm:pt modelId="{E3115F3F-8CB2-49C8-A527-951318D827BB}">
      <dgm:prSet phldrT="[Text]" custT="1"/>
      <dgm:spPr>
        <a:solidFill>
          <a:schemeClr val="tx2">
            <a:lumMod val="20000"/>
            <a:lumOff val="80000"/>
          </a:schemeClr>
        </a:solidFill>
      </dgm:spPr>
      <dgm:t>
        <a:bodyPr lIns="0" tIns="0" rIns="0" bIns="0"/>
        <a:lstStyle/>
        <a:p>
          <a:r>
            <a:rPr lang="de-DE" sz="1200" b="1" dirty="0"/>
            <a:t>3.</a:t>
          </a:r>
        </a:p>
      </dgm:t>
    </dgm:pt>
    <dgm:pt modelId="{07DAC63C-583E-4880-96B5-2605406D30D9}" type="parTrans" cxnId="{59DAA2ED-928B-4A7E-9AED-FA30F51160F8}">
      <dgm:prSet/>
      <dgm:spPr/>
      <dgm:t>
        <a:bodyPr/>
        <a:lstStyle/>
        <a:p>
          <a:endParaRPr lang="de-DE" sz="1100"/>
        </a:p>
      </dgm:t>
    </dgm:pt>
    <dgm:pt modelId="{04DBBF40-D4B0-41BA-8549-859A218FF2FA}" type="sibTrans" cxnId="{59DAA2ED-928B-4A7E-9AED-FA30F51160F8}">
      <dgm:prSet custT="1"/>
      <dgm:spPr>
        <a:solidFill>
          <a:schemeClr val="tx2">
            <a:lumMod val="20000"/>
            <a:lumOff val="80000"/>
          </a:schemeClr>
        </a:solidFill>
      </dgm:spPr>
      <dgm:t>
        <a:bodyPr/>
        <a:lstStyle/>
        <a:p>
          <a:endParaRPr lang="de-DE" sz="1100"/>
        </a:p>
      </dgm:t>
    </dgm:pt>
    <dgm:pt modelId="{9673D9F5-1A62-45C7-BC12-450F792F6713}">
      <dgm:prSet phldrT="[Text]" custT="1"/>
      <dgm:spPr>
        <a:solidFill>
          <a:schemeClr val="tx2">
            <a:lumMod val="20000"/>
            <a:lumOff val="80000"/>
          </a:schemeClr>
        </a:solidFill>
      </dgm:spPr>
      <dgm:t>
        <a:bodyPr lIns="0" tIns="0" rIns="0" bIns="0"/>
        <a:lstStyle/>
        <a:p>
          <a:endParaRPr lang="de-DE" sz="1200" b="0" dirty="0"/>
        </a:p>
      </dgm:t>
    </dgm:pt>
    <dgm:pt modelId="{7A3953E6-7F9B-4474-8B66-5755296BB194}" type="parTrans" cxnId="{E989D67E-99FB-4FCA-B0A0-05C00E030C46}">
      <dgm:prSet/>
      <dgm:spPr/>
      <dgm:t>
        <a:bodyPr/>
        <a:lstStyle/>
        <a:p>
          <a:endParaRPr lang="de-DE" sz="1100"/>
        </a:p>
      </dgm:t>
    </dgm:pt>
    <dgm:pt modelId="{FB6BDEA9-8D79-493B-A21A-5E4825F26103}" type="sibTrans" cxnId="{E989D67E-99FB-4FCA-B0A0-05C00E030C46}">
      <dgm:prSet custT="1"/>
      <dgm:spPr>
        <a:solidFill>
          <a:schemeClr val="tx2">
            <a:lumMod val="20000"/>
            <a:lumOff val="80000"/>
          </a:schemeClr>
        </a:solidFill>
      </dgm:spPr>
      <dgm:t>
        <a:bodyPr/>
        <a:lstStyle/>
        <a:p>
          <a:endParaRPr lang="de-DE" sz="1100"/>
        </a:p>
      </dgm:t>
    </dgm:pt>
    <dgm:pt modelId="{08E77206-709A-4669-BB2B-A06658AEFF1E}">
      <dgm:prSet phldrT="[Text]" custT="1"/>
      <dgm:spPr>
        <a:solidFill>
          <a:schemeClr val="tx2">
            <a:lumMod val="20000"/>
            <a:lumOff val="80000"/>
          </a:schemeClr>
        </a:solidFill>
      </dgm:spPr>
      <dgm:t>
        <a:bodyPr lIns="0" tIns="0" rIns="0" bIns="0"/>
        <a:lstStyle/>
        <a:p>
          <a:r>
            <a:rPr lang="de-DE" sz="1200" b="1" dirty="0"/>
            <a:t>5.</a:t>
          </a:r>
          <a:endParaRPr lang="de-DE" sz="1200" b="0" dirty="0"/>
        </a:p>
      </dgm:t>
    </dgm:pt>
    <dgm:pt modelId="{C54D7088-2DAE-48AE-BC86-67E36C9219D4}" type="sibTrans" cxnId="{0C481E96-C27C-4854-838E-3EB548989766}">
      <dgm:prSet custT="1"/>
      <dgm:spPr>
        <a:solidFill>
          <a:schemeClr val="tx2">
            <a:lumMod val="20000"/>
            <a:lumOff val="80000"/>
          </a:schemeClr>
        </a:solidFill>
      </dgm:spPr>
      <dgm:t>
        <a:bodyPr/>
        <a:lstStyle/>
        <a:p>
          <a:endParaRPr lang="de-DE" sz="1100"/>
        </a:p>
      </dgm:t>
    </dgm:pt>
    <dgm:pt modelId="{C8FC89BE-9133-4564-9507-0750C850D781}" type="parTrans" cxnId="{0C481E96-C27C-4854-838E-3EB548989766}">
      <dgm:prSet/>
      <dgm:spPr/>
      <dgm:t>
        <a:bodyPr/>
        <a:lstStyle/>
        <a:p>
          <a:endParaRPr lang="de-DE" sz="1100"/>
        </a:p>
      </dgm:t>
    </dgm:pt>
    <dgm:pt modelId="{27D0B7B9-FCC5-4DFF-8B8E-00899E98819C}">
      <dgm:prSet phldrT="[Text]" custT="1"/>
      <dgm:spPr>
        <a:solidFill>
          <a:schemeClr val="tx2">
            <a:lumMod val="20000"/>
            <a:lumOff val="80000"/>
          </a:schemeClr>
        </a:solidFill>
      </dgm:spPr>
      <dgm:t>
        <a:bodyPr lIns="0" tIns="0" rIns="0" bIns="0"/>
        <a:lstStyle/>
        <a:p>
          <a:r>
            <a:rPr lang="de-DE" sz="1200" b="1" dirty="0"/>
            <a:t>1.</a:t>
          </a:r>
        </a:p>
      </dgm:t>
    </dgm:pt>
    <dgm:pt modelId="{EB33434E-1E44-4B18-8930-E58AA0688CD8}" type="sibTrans" cxnId="{103F084D-76F1-40A2-841C-74ECCB32CFBC}">
      <dgm:prSet custT="1"/>
      <dgm:spPr>
        <a:solidFill>
          <a:schemeClr val="tx2">
            <a:lumMod val="20000"/>
            <a:lumOff val="80000"/>
          </a:schemeClr>
        </a:solidFill>
      </dgm:spPr>
      <dgm:t>
        <a:bodyPr/>
        <a:lstStyle/>
        <a:p>
          <a:endParaRPr lang="de-DE" sz="1100"/>
        </a:p>
      </dgm:t>
    </dgm:pt>
    <dgm:pt modelId="{D1A77C3C-9292-415F-8219-824F00D33D59}" type="parTrans" cxnId="{103F084D-76F1-40A2-841C-74ECCB32CFBC}">
      <dgm:prSet/>
      <dgm:spPr/>
      <dgm:t>
        <a:bodyPr/>
        <a:lstStyle/>
        <a:p>
          <a:endParaRPr lang="de-DE" sz="1100"/>
        </a:p>
      </dgm:t>
    </dgm:pt>
    <dgm:pt modelId="{AB2B6DA0-730E-4F7D-957D-2447A4F0B5A1}">
      <dgm:prSet phldrT="[Text]" custT="1"/>
      <dgm:spPr>
        <a:solidFill>
          <a:schemeClr val="tx2">
            <a:lumMod val="20000"/>
            <a:lumOff val="80000"/>
          </a:schemeClr>
        </a:solidFill>
      </dgm:spPr>
      <dgm:t>
        <a:bodyPr vert="horz" lIns="0" tIns="0" rIns="0" bIns="0" anchor="ctr" anchorCtr="0"/>
        <a:lstStyle/>
        <a:p>
          <a:r>
            <a:rPr lang="de-DE" sz="1200" b="1" dirty="0"/>
            <a:t>4.</a:t>
          </a:r>
        </a:p>
      </dgm:t>
    </dgm:pt>
    <dgm:pt modelId="{2723AA14-61C2-4CC0-B440-FBC50082F931}" type="sibTrans" cxnId="{2FA9DA89-C813-48BB-B23E-CCE249BB297E}">
      <dgm:prSet custT="1"/>
      <dgm:spPr>
        <a:solidFill>
          <a:schemeClr val="bg1"/>
        </a:solidFill>
        <a:ln>
          <a:noFill/>
        </a:ln>
      </dgm:spPr>
      <dgm:t>
        <a:bodyPr/>
        <a:lstStyle/>
        <a:p>
          <a:endParaRPr lang="de-DE" sz="1100"/>
        </a:p>
      </dgm:t>
    </dgm:pt>
    <dgm:pt modelId="{8FA207D7-2124-4F7D-97A3-4689F4724D87}" type="parTrans" cxnId="{2FA9DA89-C813-48BB-B23E-CCE249BB297E}">
      <dgm:prSet/>
      <dgm:spPr/>
      <dgm:t>
        <a:bodyPr/>
        <a:lstStyle/>
        <a:p>
          <a:endParaRPr lang="de-DE" sz="1100"/>
        </a:p>
      </dgm:t>
    </dgm:pt>
    <dgm:pt modelId="{479ECE92-B3BA-4B9C-B1AD-EBA7DE2FFC20}" type="pres">
      <dgm:prSet presAssocID="{DBD8DCD6-52C0-44FB-94C1-1143E5EF60D4}" presName="cycle" presStyleCnt="0">
        <dgm:presLayoutVars>
          <dgm:dir/>
          <dgm:resizeHandles val="exact"/>
        </dgm:presLayoutVars>
      </dgm:prSet>
      <dgm:spPr/>
    </dgm:pt>
    <dgm:pt modelId="{88E95D60-DF1B-4888-992E-9C4FE22A3903}" type="pres">
      <dgm:prSet presAssocID="{27D0B7B9-FCC5-4DFF-8B8E-00899E98819C}" presName="node" presStyleLbl="node1" presStyleIdx="0" presStyleCnt="6" custScaleX="109777" custScaleY="109777">
        <dgm:presLayoutVars>
          <dgm:bulletEnabled val="1"/>
        </dgm:presLayoutVars>
      </dgm:prSet>
      <dgm:spPr/>
    </dgm:pt>
    <dgm:pt modelId="{DC3BBFC6-97D4-4AEB-B4A9-35E2DB5A76AA}" type="pres">
      <dgm:prSet presAssocID="{EB33434E-1E44-4B18-8930-E58AA0688CD8}" presName="sibTrans" presStyleLbl="sibTrans2D1" presStyleIdx="0" presStyleCnt="6"/>
      <dgm:spPr/>
    </dgm:pt>
    <dgm:pt modelId="{D7D290B0-D048-422A-B9CD-A7ED7B16AEC7}" type="pres">
      <dgm:prSet presAssocID="{EB33434E-1E44-4B18-8930-E58AA0688CD8}" presName="connectorText" presStyleLbl="sibTrans2D1" presStyleIdx="0" presStyleCnt="6"/>
      <dgm:spPr/>
    </dgm:pt>
    <dgm:pt modelId="{203463AD-011D-4BE7-8B58-D398C6E1EABD}" type="pres">
      <dgm:prSet presAssocID="{10AB0413-8784-416A-B89F-1258435E4708}" presName="node" presStyleLbl="node1" presStyleIdx="1" presStyleCnt="6" custScaleX="109777" custScaleY="109777" custRadScaleRad="98543" custRadScaleInc="-3480">
        <dgm:presLayoutVars>
          <dgm:bulletEnabled val="1"/>
        </dgm:presLayoutVars>
      </dgm:prSet>
      <dgm:spPr/>
    </dgm:pt>
    <dgm:pt modelId="{CD2AA31F-4AED-413E-A39F-11740B950733}" type="pres">
      <dgm:prSet presAssocID="{86A30115-D964-4EE8-ABEB-AFFD1DB3EEC1}" presName="sibTrans" presStyleLbl="sibTrans2D1" presStyleIdx="1" presStyleCnt="6"/>
      <dgm:spPr/>
    </dgm:pt>
    <dgm:pt modelId="{12E85209-6ED5-4DE2-9D0F-381DBE170443}" type="pres">
      <dgm:prSet presAssocID="{86A30115-D964-4EE8-ABEB-AFFD1DB3EEC1}" presName="connectorText" presStyleLbl="sibTrans2D1" presStyleIdx="1" presStyleCnt="6"/>
      <dgm:spPr/>
    </dgm:pt>
    <dgm:pt modelId="{0824D890-77CF-49AC-AFDF-12E4D7A0D72D}" type="pres">
      <dgm:prSet presAssocID="{E3115F3F-8CB2-49C8-A527-951318D827BB}" presName="node" presStyleLbl="node1" presStyleIdx="2" presStyleCnt="6" custScaleX="109777" custScaleY="109777">
        <dgm:presLayoutVars>
          <dgm:bulletEnabled val="1"/>
        </dgm:presLayoutVars>
      </dgm:prSet>
      <dgm:spPr/>
    </dgm:pt>
    <dgm:pt modelId="{67B9519F-86C7-40D6-BC83-E2FC4A3992DA}" type="pres">
      <dgm:prSet presAssocID="{04DBBF40-D4B0-41BA-8549-859A218FF2FA}" presName="sibTrans" presStyleLbl="sibTrans2D1" presStyleIdx="2" presStyleCnt="6"/>
      <dgm:spPr/>
    </dgm:pt>
    <dgm:pt modelId="{0AC32D0A-910C-41F2-A2E8-0EC9379AB09A}" type="pres">
      <dgm:prSet presAssocID="{04DBBF40-D4B0-41BA-8549-859A218FF2FA}" presName="connectorText" presStyleLbl="sibTrans2D1" presStyleIdx="2" presStyleCnt="6"/>
      <dgm:spPr/>
    </dgm:pt>
    <dgm:pt modelId="{220A31E8-99A5-4F87-BBF4-3DB20BE74847}" type="pres">
      <dgm:prSet presAssocID="{AB2B6DA0-730E-4F7D-957D-2447A4F0B5A1}" presName="node" presStyleLbl="node1" presStyleIdx="3" presStyleCnt="6" custScaleX="113638" custScaleY="110178" custRadScaleRad="83050" custRadScaleInc="25125">
        <dgm:presLayoutVars>
          <dgm:bulletEnabled val="1"/>
        </dgm:presLayoutVars>
      </dgm:prSet>
      <dgm:spPr/>
    </dgm:pt>
    <dgm:pt modelId="{1D82824D-AD66-4623-B684-DC686582E5E8}" type="pres">
      <dgm:prSet presAssocID="{2723AA14-61C2-4CC0-B440-FBC50082F931}" presName="sibTrans" presStyleLbl="sibTrans2D1" presStyleIdx="3" presStyleCnt="6"/>
      <dgm:spPr/>
    </dgm:pt>
    <dgm:pt modelId="{8701971E-71B7-4FC6-8F73-4B7AA7944340}" type="pres">
      <dgm:prSet presAssocID="{2723AA14-61C2-4CC0-B440-FBC50082F931}" presName="connectorText" presStyleLbl="sibTrans2D1" presStyleIdx="3" presStyleCnt="6"/>
      <dgm:spPr/>
    </dgm:pt>
    <dgm:pt modelId="{FF09D72C-DD4F-4ECE-B3D0-DE41437BD304}" type="pres">
      <dgm:prSet presAssocID="{9673D9F5-1A62-45C7-BC12-450F792F6713}" presName="node" presStyleLbl="node1" presStyleIdx="4" presStyleCnt="6" custScaleX="109777" custScaleY="109777" custRadScaleRad="86060" custRadScaleInc="-20323">
        <dgm:presLayoutVars>
          <dgm:bulletEnabled val="1"/>
        </dgm:presLayoutVars>
      </dgm:prSet>
      <dgm:spPr/>
    </dgm:pt>
    <dgm:pt modelId="{50758B54-759D-4CDC-BAFA-22AB8E2182A1}" type="pres">
      <dgm:prSet presAssocID="{FB6BDEA9-8D79-493B-A21A-5E4825F26103}" presName="sibTrans" presStyleLbl="sibTrans2D1" presStyleIdx="4" presStyleCnt="6"/>
      <dgm:spPr/>
    </dgm:pt>
    <dgm:pt modelId="{C795A2CB-348D-4220-AC05-7736FEF52579}" type="pres">
      <dgm:prSet presAssocID="{FB6BDEA9-8D79-493B-A21A-5E4825F26103}" presName="connectorText" presStyleLbl="sibTrans2D1" presStyleIdx="4" presStyleCnt="6"/>
      <dgm:spPr/>
    </dgm:pt>
    <dgm:pt modelId="{691DAF67-16C5-4638-AE63-CEB2D7457073}" type="pres">
      <dgm:prSet presAssocID="{08E77206-709A-4669-BB2B-A06658AEFF1E}" presName="node" presStyleLbl="node1" presStyleIdx="5" presStyleCnt="6" custScaleX="109777" custScaleY="109777">
        <dgm:presLayoutVars>
          <dgm:bulletEnabled val="1"/>
        </dgm:presLayoutVars>
      </dgm:prSet>
      <dgm:spPr/>
    </dgm:pt>
    <dgm:pt modelId="{97E16159-3DC8-4BA4-B4EE-80249AD4C2E1}" type="pres">
      <dgm:prSet presAssocID="{C54D7088-2DAE-48AE-BC86-67E36C9219D4}" presName="sibTrans" presStyleLbl="sibTrans2D1" presStyleIdx="5" presStyleCnt="6"/>
      <dgm:spPr/>
    </dgm:pt>
    <dgm:pt modelId="{24F66B59-6DA2-4F18-9345-2BBEA50F90F2}" type="pres">
      <dgm:prSet presAssocID="{C54D7088-2DAE-48AE-BC86-67E36C9219D4}" presName="connectorText" presStyleLbl="sibTrans2D1" presStyleIdx="5" presStyleCnt="6"/>
      <dgm:spPr/>
    </dgm:pt>
  </dgm:ptLst>
  <dgm:cxnLst>
    <dgm:cxn modelId="{A9E92F03-2E6D-4B1A-8823-870ED0D7AE51}" type="presOf" srcId="{DBD8DCD6-52C0-44FB-94C1-1143E5EF60D4}" destId="{479ECE92-B3BA-4B9C-B1AD-EBA7DE2FFC20}" srcOrd="0" destOrd="0" presId="urn:microsoft.com/office/officeart/2005/8/layout/cycle2"/>
    <dgm:cxn modelId="{27E6C508-12A6-4114-91F9-128A1EECB120}" type="presOf" srcId="{08E77206-709A-4669-BB2B-A06658AEFF1E}" destId="{691DAF67-16C5-4638-AE63-CEB2D7457073}" srcOrd="0" destOrd="0" presId="urn:microsoft.com/office/officeart/2005/8/layout/cycle2"/>
    <dgm:cxn modelId="{3F8F900C-7F37-476D-8507-2BFB9C8BB0A8}" type="presOf" srcId="{2723AA14-61C2-4CC0-B440-FBC50082F931}" destId="{8701971E-71B7-4FC6-8F73-4B7AA7944340}" srcOrd="1" destOrd="0" presId="urn:microsoft.com/office/officeart/2005/8/layout/cycle2"/>
    <dgm:cxn modelId="{77464B1D-AB52-48CD-AD79-C45CF97B2F89}" type="presOf" srcId="{C54D7088-2DAE-48AE-BC86-67E36C9219D4}" destId="{97E16159-3DC8-4BA4-B4EE-80249AD4C2E1}" srcOrd="0" destOrd="0" presId="urn:microsoft.com/office/officeart/2005/8/layout/cycle2"/>
    <dgm:cxn modelId="{A05E2924-C9E8-400F-B2EC-F56E16D926C8}" type="presOf" srcId="{04DBBF40-D4B0-41BA-8549-859A218FF2FA}" destId="{0AC32D0A-910C-41F2-A2E8-0EC9379AB09A}" srcOrd="1" destOrd="0" presId="urn:microsoft.com/office/officeart/2005/8/layout/cycle2"/>
    <dgm:cxn modelId="{A777B326-D8BF-44F8-AAF1-404453078C6E}" type="presOf" srcId="{86A30115-D964-4EE8-ABEB-AFFD1DB3EEC1}" destId="{12E85209-6ED5-4DE2-9D0F-381DBE170443}" srcOrd="1" destOrd="0" presId="urn:microsoft.com/office/officeart/2005/8/layout/cycle2"/>
    <dgm:cxn modelId="{791CF82E-2697-4091-84C9-E850D2550640}" type="presOf" srcId="{EB33434E-1E44-4B18-8930-E58AA0688CD8}" destId="{DC3BBFC6-97D4-4AEB-B4A9-35E2DB5A76AA}" srcOrd="0" destOrd="0" presId="urn:microsoft.com/office/officeart/2005/8/layout/cycle2"/>
    <dgm:cxn modelId="{E363FA2F-D70F-43BD-ADFC-852EE9C0291B}" type="presOf" srcId="{2723AA14-61C2-4CC0-B440-FBC50082F931}" destId="{1D82824D-AD66-4623-B684-DC686582E5E8}" srcOrd="0" destOrd="0" presId="urn:microsoft.com/office/officeart/2005/8/layout/cycle2"/>
    <dgm:cxn modelId="{72FC7930-83D9-401C-8DFC-883090DABE6F}" type="presOf" srcId="{FB6BDEA9-8D79-493B-A21A-5E4825F26103}" destId="{C795A2CB-348D-4220-AC05-7736FEF52579}" srcOrd="1" destOrd="0" presId="urn:microsoft.com/office/officeart/2005/8/layout/cycle2"/>
    <dgm:cxn modelId="{54121666-6ACA-422A-B5B2-64D7FC29ADA0}" srcId="{DBD8DCD6-52C0-44FB-94C1-1143E5EF60D4}" destId="{10AB0413-8784-416A-B89F-1258435E4708}" srcOrd="1" destOrd="0" parTransId="{15150F3E-94B9-4CB6-BD2F-AE810C8CB9EC}" sibTransId="{86A30115-D964-4EE8-ABEB-AFFD1DB3EEC1}"/>
    <dgm:cxn modelId="{103F084D-76F1-40A2-841C-74ECCB32CFBC}" srcId="{DBD8DCD6-52C0-44FB-94C1-1143E5EF60D4}" destId="{27D0B7B9-FCC5-4DFF-8B8E-00899E98819C}" srcOrd="0" destOrd="0" parTransId="{D1A77C3C-9292-415F-8219-824F00D33D59}" sibTransId="{EB33434E-1E44-4B18-8930-E58AA0688CD8}"/>
    <dgm:cxn modelId="{AE238E77-1B28-4B5F-84D5-A000E466C011}" type="presOf" srcId="{86A30115-D964-4EE8-ABEB-AFFD1DB3EEC1}" destId="{CD2AA31F-4AED-413E-A39F-11740B950733}" srcOrd="0" destOrd="0" presId="urn:microsoft.com/office/officeart/2005/8/layout/cycle2"/>
    <dgm:cxn modelId="{66421F7A-F518-4AAB-A5CE-C8874EF68512}" type="presOf" srcId="{9673D9F5-1A62-45C7-BC12-450F792F6713}" destId="{FF09D72C-DD4F-4ECE-B3D0-DE41437BD304}" srcOrd="0" destOrd="0" presId="urn:microsoft.com/office/officeart/2005/8/layout/cycle2"/>
    <dgm:cxn modelId="{E989D67E-99FB-4FCA-B0A0-05C00E030C46}" srcId="{DBD8DCD6-52C0-44FB-94C1-1143E5EF60D4}" destId="{9673D9F5-1A62-45C7-BC12-450F792F6713}" srcOrd="4" destOrd="0" parTransId="{7A3953E6-7F9B-4474-8B66-5755296BB194}" sibTransId="{FB6BDEA9-8D79-493B-A21A-5E4825F26103}"/>
    <dgm:cxn modelId="{2FA9DA89-C813-48BB-B23E-CCE249BB297E}" srcId="{DBD8DCD6-52C0-44FB-94C1-1143E5EF60D4}" destId="{AB2B6DA0-730E-4F7D-957D-2447A4F0B5A1}" srcOrd="3" destOrd="0" parTransId="{8FA207D7-2124-4F7D-97A3-4689F4724D87}" sibTransId="{2723AA14-61C2-4CC0-B440-FBC50082F931}"/>
    <dgm:cxn modelId="{CFF4CB92-634D-4AFC-ADAC-B8A298BFDEB1}" type="presOf" srcId="{AB2B6DA0-730E-4F7D-957D-2447A4F0B5A1}" destId="{220A31E8-99A5-4F87-BBF4-3DB20BE74847}" srcOrd="0" destOrd="0" presId="urn:microsoft.com/office/officeart/2005/8/layout/cycle2"/>
    <dgm:cxn modelId="{0C481E96-C27C-4854-838E-3EB548989766}" srcId="{DBD8DCD6-52C0-44FB-94C1-1143E5EF60D4}" destId="{08E77206-709A-4669-BB2B-A06658AEFF1E}" srcOrd="5" destOrd="0" parTransId="{C8FC89BE-9133-4564-9507-0750C850D781}" sibTransId="{C54D7088-2DAE-48AE-BC86-67E36C9219D4}"/>
    <dgm:cxn modelId="{C4F4849A-38A0-49FE-BF27-3D03692C7DED}" type="presOf" srcId="{27D0B7B9-FCC5-4DFF-8B8E-00899E98819C}" destId="{88E95D60-DF1B-4888-992E-9C4FE22A3903}" srcOrd="0" destOrd="0" presId="urn:microsoft.com/office/officeart/2005/8/layout/cycle2"/>
    <dgm:cxn modelId="{4576E3C2-C08F-48A9-B8DE-723B8482B106}" type="presOf" srcId="{E3115F3F-8CB2-49C8-A527-951318D827BB}" destId="{0824D890-77CF-49AC-AFDF-12E4D7A0D72D}" srcOrd="0" destOrd="0" presId="urn:microsoft.com/office/officeart/2005/8/layout/cycle2"/>
    <dgm:cxn modelId="{7D70B5D2-8857-4FC1-B3B3-8FA239BA42BB}" type="presOf" srcId="{04DBBF40-D4B0-41BA-8549-859A218FF2FA}" destId="{67B9519F-86C7-40D6-BC83-E2FC4A3992DA}" srcOrd="0" destOrd="0" presId="urn:microsoft.com/office/officeart/2005/8/layout/cycle2"/>
    <dgm:cxn modelId="{D25EF2DA-3CAC-4285-B0F2-CF8E7C3A3978}" type="presOf" srcId="{EB33434E-1E44-4B18-8930-E58AA0688CD8}" destId="{D7D290B0-D048-422A-B9CD-A7ED7B16AEC7}" srcOrd="1" destOrd="0" presId="urn:microsoft.com/office/officeart/2005/8/layout/cycle2"/>
    <dgm:cxn modelId="{0E5955E8-2DF2-40A2-86F7-7C466F3F69F4}" type="presOf" srcId="{FB6BDEA9-8D79-493B-A21A-5E4825F26103}" destId="{50758B54-759D-4CDC-BAFA-22AB8E2182A1}" srcOrd="0" destOrd="0" presId="urn:microsoft.com/office/officeart/2005/8/layout/cycle2"/>
    <dgm:cxn modelId="{59DAA2ED-928B-4A7E-9AED-FA30F51160F8}" srcId="{DBD8DCD6-52C0-44FB-94C1-1143E5EF60D4}" destId="{E3115F3F-8CB2-49C8-A527-951318D827BB}" srcOrd="2" destOrd="0" parTransId="{07DAC63C-583E-4880-96B5-2605406D30D9}" sibTransId="{04DBBF40-D4B0-41BA-8549-859A218FF2FA}"/>
    <dgm:cxn modelId="{582D2BEF-3C7E-4B70-A640-445214646E88}" type="presOf" srcId="{C54D7088-2DAE-48AE-BC86-67E36C9219D4}" destId="{24F66B59-6DA2-4F18-9345-2BBEA50F90F2}" srcOrd="1" destOrd="0" presId="urn:microsoft.com/office/officeart/2005/8/layout/cycle2"/>
    <dgm:cxn modelId="{89C414F3-A37B-4F1F-9BA3-710F2BFAE3A7}" type="presOf" srcId="{10AB0413-8784-416A-B89F-1258435E4708}" destId="{203463AD-011D-4BE7-8B58-D398C6E1EABD}" srcOrd="0" destOrd="0" presId="urn:microsoft.com/office/officeart/2005/8/layout/cycle2"/>
    <dgm:cxn modelId="{DD4D7F85-CBB3-4797-ACE4-2DC065F4BEA8}" type="presParOf" srcId="{479ECE92-B3BA-4B9C-B1AD-EBA7DE2FFC20}" destId="{88E95D60-DF1B-4888-992E-9C4FE22A3903}" srcOrd="0" destOrd="0" presId="urn:microsoft.com/office/officeart/2005/8/layout/cycle2"/>
    <dgm:cxn modelId="{341A4BDA-FFF6-41F4-A2A5-202B5E7C69EE}" type="presParOf" srcId="{479ECE92-B3BA-4B9C-B1AD-EBA7DE2FFC20}" destId="{DC3BBFC6-97D4-4AEB-B4A9-35E2DB5A76AA}" srcOrd="1" destOrd="0" presId="urn:microsoft.com/office/officeart/2005/8/layout/cycle2"/>
    <dgm:cxn modelId="{2F6C723C-4E40-44DD-B26D-A071A4C9AE6C}" type="presParOf" srcId="{DC3BBFC6-97D4-4AEB-B4A9-35E2DB5A76AA}" destId="{D7D290B0-D048-422A-B9CD-A7ED7B16AEC7}" srcOrd="0" destOrd="0" presId="urn:microsoft.com/office/officeart/2005/8/layout/cycle2"/>
    <dgm:cxn modelId="{AD24E1DC-0D07-41EB-B5A9-9C74791365D4}" type="presParOf" srcId="{479ECE92-B3BA-4B9C-B1AD-EBA7DE2FFC20}" destId="{203463AD-011D-4BE7-8B58-D398C6E1EABD}" srcOrd="2" destOrd="0" presId="urn:microsoft.com/office/officeart/2005/8/layout/cycle2"/>
    <dgm:cxn modelId="{586771F8-04A4-4C32-85C6-005269DB4A60}" type="presParOf" srcId="{479ECE92-B3BA-4B9C-B1AD-EBA7DE2FFC20}" destId="{CD2AA31F-4AED-413E-A39F-11740B950733}" srcOrd="3" destOrd="0" presId="urn:microsoft.com/office/officeart/2005/8/layout/cycle2"/>
    <dgm:cxn modelId="{07148019-AE4C-4315-B43C-AF236639DCC5}" type="presParOf" srcId="{CD2AA31F-4AED-413E-A39F-11740B950733}" destId="{12E85209-6ED5-4DE2-9D0F-381DBE170443}" srcOrd="0" destOrd="0" presId="urn:microsoft.com/office/officeart/2005/8/layout/cycle2"/>
    <dgm:cxn modelId="{1F6E94F5-B652-4D19-A343-7F8DEC5B15CA}" type="presParOf" srcId="{479ECE92-B3BA-4B9C-B1AD-EBA7DE2FFC20}" destId="{0824D890-77CF-49AC-AFDF-12E4D7A0D72D}" srcOrd="4" destOrd="0" presId="urn:microsoft.com/office/officeart/2005/8/layout/cycle2"/>
    <dgm:cxn modelId="{95867391-CA3C-4E69-A230-6237A2DF96D4}" type="presParOf" srcId="{479ECE92-B3BA-4B9C-B1AD-EBA7DE2FFC20}" destId="{67B9519F-86C7-40D6-BC83-E2FC4A3992DA}" srcOrd="5" destOrd="0" presId="urn:microsoft.com/office/officeart/2005/8/layout/cycle2"/>
    <dgm:cxn modelId="{9899CD36-409F-428B-8F70-701F58362CAE}" type="presParOf" srcId="{67B9519F-86C7-40D6-BC83-E2FC4A3992DA}" destId="{0AC32D0A-910C-41F2-A2E8-0EC9379AB09A}" srcOrd="0" destOrd="0" presId="urn:microsoft.com/office/officeart/2005/8/layout/cycle2"/>
    <dgm:cxn modelId="{681E3E69-DFC0-4D1E-886A-9D5A082357E4}" type="presParOf" srcId="{479ECE92-B3BA-4B9C-B1AD-EBA7DE2FFC20}" destId="{220A31E8-99A5-4F87-BBF4-3DB20BE74847}" srcOrd="6" destOrd="0" presId="urn:microsoft.com/office/officeart/2005/8/layout/cycle2"/>
    <dgm:cxn modelId="{DB9A6B7B-79A1-4DA8-99E5-36A34A6E3061}" type="presParOf" srcId="{479ECE92-B3BA-4B9C-B1AD-EBA7DE2FFC20}" destId="{1D82824D-AD66-4623-B684-DC686582E5E8}" srcOrd="7" destOrd="0" presId="urn:microsoft.com/office/officeart/2005/8/layout/cycle2"/>
    <dgm:cxn modelId="{C83E4392-A8EF-4752-9B97-48DAB0370CFB}" type="presParOf" srcId="{1D82824D-AD66-4623-B684-DC686582E5E8}" destId="{8701971E-71B7-4FC6-8F73-4B7AA7944340}" srcOrd="0" destOrd="0" presId="urn:microsoft.com/office/officeart/2005/8/layout/cycle2"/>
    <dgm:cxn modelId="{6ABA48CB-DA6C-4CF1-9908-9F2F181DFBF3}" type="presParOf" srcId="{479ECE92-B3BA-4B9C-B1AD-EBA7DE2FFC20}" destId="{FF09D72C-DD4F-4ECE-B3D0-DE41437BD304}" srcOrd="8" destOrd="0" presId="urn:microsoft.com/office/officeart/2005/8/layout/cycle2"/>
    <dgm:cxn modelId="{0643B247-0900-422B-88AF-95ED672238A6}" type="presParOf" srcId="{479ECE92-B3BA-4B9C-B1AD-EBA7DE2FFC20}" destId="{50758B54-759D-4CDC-BAFA-22AB8E2182A1}" srcOrd="9" destOrd="0" presId="urn:microsoft.com/office/officeart/2005/8/layout/cycle2"/>
    <dgm:cxn modelId="{17BB8697-0D62-42BC-A65B-FB1BA50FB410}" type="presParOf" srcId="{50758B54-759D-4CDC-BAFA-22AB8E2182A1}" destId="{C795A2CB-348D-4220-AC05-7736FEF52579}" srcOrd="0" destOrd="0" presId="urn:microsoft.com/office/officeart/2005/8/layout/cycle2"/>
    <dgm:cxn modelId="{FFDDAD80-E5B9-4955-B482-862E957E367E}" type="presParOf" srcId="{479ECE92-B3BA-4B9C-B1AD-EBA7DE2FFC20}" destId="{691DAF67-16C5-4638-AE63-CEB2D7457073}" srcOrd="10" destOrd="0" presId="urn:microsoft.com/office/officeart/2005/8/layout/cycle2"/>
    <dgm:cxn modelId="{B8A8A689-AE91-4F20-B974-B6A603A11F51}" type="presParOf" srcId="{479ECE92-B3BA-4B9C-B1AD-EBA7DE2FFC20}" destId="{97E16159-3DC8-4BA4-B4EE-80249AD4C2E1}" srcOrd="11" destOrd="0" presId="urn:microsoft.com/office/officeart/2005/8/layout/cycle2"/>
    <dgm:cxn modelId="{CD259F28-C968-42CE-B7C2-0AF6056FE6E9}" type="presParOf" srcId="{97E16159-3DC8-4BA4-B4EE-80249AD4C2E1}" destId="{24F66B59-6DA2-4F18-9345-2BBEA50F90F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BD8DCD6-52C0-44FB-94C1-1143E5EF60D4}"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e-DE"/>
        </a:p>
      </dgm:t>
    </dgm:pt>
    <dgm:pt modelId="{10AB0413-8784-416A-B89F-1258435E4708}">
      <dgm:prSet phldrT="[Text]" custT="1"/>
      <dgm:spPr>
        <a:solidFill>
          <a:schemeClr val="tx2"/>
        </a:solidFill>
      </dgm:spPr>
      <dgm:t>
        <a:bodyPr lIns="0" tIns="0" rIns="0" bIns="0"/>
        <a:lstStyle/>
        <a:p>
          <a:r>
            <a:rPr lang="de-DE" sz="1200" b="1" dirty="0"/>
            <a:t>2</a:t>
          </a:r>
        </a:p>
      </dgm:t>
    </dgm:pt>
    <dgm:pt modelId="{15150F3E-94B9-4CB6-BD2F-AE810C8CB9EC}" type="parTrans" cxnId="{54121666-6ACA-422A-B5B2-64D7FC29ADA0}">
      <dgm:prSet/>
      <dgm:spPr/>
      <dgm:t>
        <a:bodyPr/>
        <a:lstStyle/>
        <a:p>
          <a:endParaRPr lang="de-DE" sz="1100"/>
        </a:p>
      </dgm:t>
    </dgm:pt>
    <dgm:pt modelId="{86A30115-D964-4EE8-ABEB-AFFD1DB3EEC1}" type="sibTrans" cxnId="{54121666-6ACA-422A-B5B2-64D7FC29ADA0}">
      <dgm:prSet custT="1"/>
      <dgm:spPr>
        <a:solidFill>
          <a:schemeClr val="tx2">
            <a:lumMod val="20000"/>
            <a:lumOff val="80000"/>
          </a:schemeClr>
        </a:solidFill>
      </dgm:spPr>
      <dgm:t>
        <a:bodyPr/>
        <a:lstStyle/>
        <a:p>
          <a:endParaRPr lang="de-DE" sz="1100"/>
        </a:p>
      </dgm:t>
    </dgm:pt>
    <dgm:pt modelId="{E3115F3F-8CB2-49C8-A527-951318D827BB}">
      <dgm:prSet phldrT="[Text]" custT="1"/>
      <dgm:spPr>
        <a:solidFill>
          <a:schemeClr val="tx2">
            <a:lumMod val="20000"/>
            <a:lumOff val="80000"/>
          </a:schemeClr>
        </a:solidFill>
      </dgm:spPr>
      <dgm:t>
        <a:bodyPr lIns="0" tIns="0" rIns="0" bIns="0"/>
        <a:lstStyle/>
        <a:p>
          <a:r>
            <a:rPr lang="de-DE" sz="1200" b="1" dirty="0"/>
            <a:t>3.</a:t>
          </a:r>
        </a:p>
      </dgm:t>
    </dgm:pt>
    <dgm:pt modelId="{07DAC63C-583E-4880-96B5-2605406D30D9}" type="parTrans" cxnId="{59DAA2ED-928B-4A7E-9AED-FA30F51160F8}">
      <dgm:prSet/>
      <dgm:spPr/>
      <dgm:t>
        <a:bodyPr/>
        <a:lstStyle/>
        <a:p>
          <a:endParaRPr lang="de-DE" sz="1100"/>
        </a:p>
      </dgm:t>
    </dgm:pt>
    <dgm:pt modelId="{04DBBF40-D4B0-41BA-8549-859A218FF2FA}" type="sibTrans" cxnId="{59DAA2ED-928B-4A7E-9AED-FA30F51160F8}">
      <dgm:prSet custT="1"/>
      <dgm:spPr>
        <a:solidFill>
          <a:schemeClr val="tx2">
            <a:lumMod val="20000"/>
            <a:lumOff val="80000"/>
          </a:schemeClr>
        </a:solidFill>
      </dgm:spPr>
      <dgm:t>
        <a:bodyPr/>
        <a:lstStyle/>
        <a:p>
          <a:endParaRPr lang="de-DE" sz="1100"/>
        </a:p>
      </dgm:t>
    </dgm:pt>
    <dgm:pt modelId="{9673D9F5-1A62-45C7-BC12-450F792F6713}">
      <dgm:prSet phldrT="[Text]" custT="1"/>
      <dgm:spPr>
        <a:solidFill>
          <a:schemeClr val="tx2">
            <a:lumMod val="20000"/>
            <a:lumOff val="80000"/>
          </a:schemeClr>
        </a:solidFill>
      </dgm:spPr>
      <dgm:t>
        <a:bodyPr lIns="0" tIns="0" rIns="0" bIns="0"/>
        <a:lstStyle/>
        <a:p>
          <a:endParaRPr lang="de-DE" sz="1200" b="0" dirty="0"/>
        </a:p>
      </dgm:t>
    </dgm:pt>
    <dgm:pt modelId="{7A3953E6-7F9B-4474-8B66-5755296BB194}" type="parTrans" cxnId="{E989D67E-99FB-4FCA-B0A0-05C00E030C46}">
      <dgm:prSet/>
      <dgm:spPr/>
      <dgm:t>
        <a:bodyPr/>
        <a:lstStyle/>
        <a:p>
          <a:endParaRPr lang="de-DE" sz="1100"/>
        </a:p>
      </dgm:t>
    </dgm:pt>
    <dgm:pt modelId="{FB6BDEA9-8D79-493B-A21A-5E4825F26103}" type="sibTrans" cxnId="{E989D67E-99FB-4FCA-B0A0-05C00E030C46}">
      <dgm:prSet custT="1"/>
      <dgm:spPr>
        <a:solidFill>
          <a:schemeClr val="tx2">
            <a:lumMod val="20000"/>
            <a:lumOff val="80000"/>
          </a:schemeClr>
        </a:solidFill>
      </dgm:spPr>
      <dgm:t>
        <a:bodyPr/>
        <a:lstStyle/>
        <a:p>
          <a:endParaRPr lang="de-DE" sz="1100"/>
        </a:p>
      </dgm:t>
    </dgm:pt>
    <dgm:pt modelId="{08E77206-709A-4669-BB2B-A06658AEFF1E}">
      <dgm:prSet phldrT="[Text]" custT="1"/>
      <dgm:spPr>
        <a:solidFill>
          <a:schemeClr val="tx2">
            <a:lumMod val="20000"/>
            <a:lumOff val="80000"/>
          </a:schemeClr>
        </a:solidFill>
      </dgm:spPr>
      <dgm:t>
        <a:bodyPr lIns="0" tIns="0" rIns="0" bIns="0"/>
        <a:lstStyle/>
        <a:p>
          <a:r>
            <a:rPr lang="de-DE" sz="1200" b="1" dirty="0"/>
            <a:t>5.</a:t>
          </a:r>
          <a:endParaRPr lang="de-DE" sz="1200" b="0" dirty="0"/>
        </a:p>
      </dgm:t>
    </dgm:pt>
    <dgm:pt modelId="{C54D7088-2DAE-48AE-BC86-67E36C9219D4}" type="sibTrans" cxnId="{0C481E96-C27C-4854-838E-3EB548989766}">
      <dgm:prSet custT="1"/>
      <dgm:spPr>
        <a:solidFill>
          <a:schemeClr val="tx2">
            <a:lumMod val="20000"/>
            <a:lumOff val="80000"/>
          </a:schemeClr>
        </a:solidFill>
      </dgm:spPr>
      <dgm:t>
        <a:bodyPr/>
        <a:lstStyle/>
        <a:p>
          <a:endParaRPr lang="de-DE" sz="1100"/>
        </a:p>
      </dgm:t>
    </dgm:pt>
    <dgm:pt modelId="{C8FC89BE-9133-4564-9507-0750C850D781}" type="parTrans" cxnId="{0C481E96-C27C-4854-838E-3EB548989766}">
      <dgm:prSet/>
      <dgm:spPr/>
      <dgm:t>
        <a:bodyPr/>
        <a:lstStyle/>
        <a:p>
          <a:endParaRPr lang="de-DE" sz="1100"/>
        </a:p>
      </dgm:t>
    </dgm:pt>
    <dgm:pt modelId="{27D0B7B9-FCC5-4DFF-8B8E-00899E98819C}">
      <dgm:prSet phldrT="[Text]" custT="1"/>
      <dgm:spPr>
        <a:solidFill>
          <a:schemeClr val="tx2">
            <a:lumMod val="20000"/>
            <a:lumOff val="80000"/>
          </a:schemeClr>
        </a:solidFill>
      </dgm:spPr>
      <dgm:t>
        <a:bodyPr lIns="0" tIns="0" rIns="0" bIns="0"/>
        <a:lstStyle/>
        <a:p>
          <a:r>
            <a:rPr lang="de-DE" sz="1200" b="1" dirty="0"/>
            <a:t>1.</a:t>
          </a:r>
        </a:p>
      </dgm:t>
    </dgm:pt>
    <dgm:pt modelId="{EB33434E-1E44-4B18-8930-E58AA0688CD8}" type="sibTrans" cxnId="{103F084D-76F1-40A2-841C-74ECCB32CFBC}">
      <dgm:prSet custT="1"/>
      <dgm:spPr>
        <a:solidFill>
          <a:schemeClr val="tx2">
            <a:lumMod val="20000"/>
            <a:lumOff val="80000"/>
          </a:schemeClr>
        </a:solidFill>
      </dgm:spPr>
      <dgm:t>
        <a:bodyPr/>
        <a:lstStyle/>
        <a:p>
          <a:endParaRPr lang="de-DE" sz="1100"/>
        </a:p>
      </dgm:t>
    </dgm:pt>
    <dgm:pt modelId="{D1A77C3C-9292-415F-8219-824F00D33D59}" type="parTrans" cxnId="{103F084D-76F1-40A2-841C-74ECCB32CFBC}">
      <dgm:prSet/>
      <dgm:spPr/>
      <dgm:t>
        <a:bodyPr/>
        <a:lstStyle/>
        <a:p>
          <a:endParaRPr lang="de-DE" sz="1100"/>
        </a:p>
      </dgm:t>
    </dgm:pt>
    <dgm:pt modelId="{AB2B6DA0-730E-4F7D-957D-2447A4F0B5A1}">
      <dgm:prSet phldrT="[Text]" custT="1"/>
      <dgm:spPr>
        <a:solidFill>
          <a:schemeClr val="tx2">
            <a:lumMod val="20000"/>
            <a:lumOff val="80000"/>
          </a:schemeClr>
        </a:solidFill>
      </dgm:spPr>
      <dgm:t>
        <a:bodyPr vert="horz" lIns="0" tIns="0" rIns="0" bIns="0" anchor="ctr" anchorCtr="0"/>
        <a:lstStyle/>
        <a:p>
          <a:r>
            <a:rPr lang="de-DE" sz="1200" b="1" dirty="0"/>
            <a:t>4.</a:t>
          </a:r>
        </a:p>
      </dgm:t>
    </dgm:pt>
    <dgm:pt modelId="{2723AA14-61C2-4CC0-B440-FBC50082F931}" type="sibTrans" cxnId="{2FA9DA89-C813-48BB-B23E-CCE249BB297E}">
      <dgm:prSet custT="1"/>
      <dgm:spPr>
        <a:solidFill>
          <a:schemeClr val="bg1"/>
        </a:solidFill>
        <a:ln>
          <a:noFill/>
        </a:ln>
      </dgm:spPr>
      <dgm:t>
        <a:bodyPr/>
        <a:lstStyle/>
        <a:p>
          <a:endParaRPr lang="de-DE" sz="1100"/>
        </a:p>
      </dgm:t>
    </dgm:pt>
    <dgm:pt modelId="{8FA207D7-2124-4F7D-97A3-4689F4724D87}" type="parTrans" cxnId="{2FA9DA89-C813-48BB-B23E-CCE249BB297E}">
      <dgm:prSet/>
      <dgm:spPr/>
      <dgm:t>
        <a:bodyPr/>
        <a:lstStyle/>
        <a:p>
          <a:endParaRPr lang="de-DE" sz="1100"/>
        </a:p>
      </dgm:t>
    </dgm:pt>
    <dgm:pt modelId="{479ECE92-B3BA-4B9C-B1AD-EBA7DE2FFC20}" type="pres">
      <dgm:prSet presAssocID="{DBD8DCD6-52C0-44FB-94C1-1143E5EF60D4}" presName="cycle" presStyleCnt="0">
        <dgm:presLayoutVars>
          <dgm:dir/>
          <dgm:resizeHandles val="exact"/>
        </dgm:presLayoutVars>
      </dgm:prSet>
      <dgm:spPr/>
    </dgm:pt>
    <dgm:pt modelId="{88E95D60-DF1B-4888-992E-9C4FE22A3903}" type="pres">
      <dgm:prSet presAssocID="{27D0B7B9-FCC5-4DFF-8B8E-00899E98819C}" presName="node" presStyleLbl="node1" presStyleIdx="0" presStyleCnt="6" custScaleX="109777" custScaleY="109777">
        <dgm:presLayoutVars>
          <dgm:bulletEnabled val="1"/>
        </dgm:presLayoutVars>
      </dgm:prSet>
      <dgm:spPr/>
    </dgm:pt>
    <dgm:pt modelId="{DC3BBFC6-97D4-4AEB-B4A9-35E2DB5A76AA}" type="pres">
      <dgm:prSet presAssocID="{EB33434E-1E44-4B18-8930-E58AA0688CD8}" presName="sibTrans" presStyleLbl="sibTrans2D1" presStyleIdx="0" presStyleCnt="6"/>
      <dgm:spPr/>
    </dgm:pt>
    <dgm:pt modelId="{D7D290B0-D048-422A-B9CD-A7ED7B16AEC7}" type="pres">
      <dgm:prSet presAssocID="{EB33434E-1E44-4B18-8930-E58AA0688CD8}" presName="connectorText" presStyleLbl="sibTrans2D1" presStyleIdx="0" presStyleCnt="6"/>
      <dgm:spPr/>
    </dgm:pt>
    <dgm:pt modelId="{203463AD-011D-4BE7-8B58-D398C6E1EABD}" type="pres">
      <dgm:prSet presAssocID="{10AB0413-8784-416A-B89F-1258435E4708}" presName="node" presStyleLbl="node1" presStyleIdx="1" presStyleCnt="6" custScaleX="109777" custScaleY="109777" custRadScaleRad="98543" custRadScaleInc="-3480">
        <dgm:presLayoutVars>
          <dgm:bulletEnabled val="1"/>
        </dgm:presLayoutVars>
      </dgm:prSet>
      <dgm:spPr/>
    </dgm:pt>
    <dgm:pt modelId="{CD2AA31F-4AED-413E-A39F-11740B950733}" type="pres">
      <dgm:prSet presAssocID="{86A30115-D964-4EE8-ABEB-AFFD1DB3EEC1}" presName="sibTrans" presStyleLbl="sibTrans2D1" presStyleIdx="1" presStyleCnt="6"/>
      <dgm:spPr/>
    </dgm:pt>
    <dgm:pt modelId="{12E85209-6ED5-4DE2-9D0F-381DBE170443}" type="pres">
      <dgm:prSet presAssocID="{86A30115-D964-4EE8-ABEB-AFFD1DB3EEC1}" presName="connectorText" presStyleLbl="sibTrans2D1" presStyleIdx="1" presStyleCnt="6"/>
      <dgm:spPr/>
    </dgm:pt>
    <dgm:pt modelId="{0824D890-77CF-49AC-AFDF-12E4D7A0D72D}" type="pres">
      <dgm:prSet presAssocID="{E3115F3F-8CB2-49C8-A527-951318D827BB}" presName="node" presStyleLbl="node1" presStyleIdx="2" presStyleCnt="6" custScaleX="109777" custScaleY="109777">
        <dgm:presLayoutVars>
          <dgm:bulletEnabled val="1"/>
        </dgm:presLayoutVars>
      </dgm:prSet>
      <dgm:spPr/>
    </dgm:pt>
    <dgm:pt modelId="{67B9519F-86C7-40D6-BC83-E2FC4A3992DA}" type="pres">
      <dgm:prSet presAssocID="{04DBBF40-D4B0-41BA-8549-859A218FF2FA}" presName="sibTrans" presStyleLbl="sibTrans2D1" presStyleIdx="2" presStyleCnt="6"/>
      <dgm:spPr/>
    </dgm:pt>
    <dgm:pt modelId="{0AC32D0A-910C-41F2-A2E8-0EC9379AB09A}" type="pres">
      <dgm:prSet presAssocID="{04DBBF40-D4B0-41BA-8549-859A218FF2FA}" presName="connectorText" presStyleLbl="sibTrans2D1" presStyleIdx="2" presStyleCnt="6"/>
      <dgm:spPr/>
    </dgm:pt>
    <dgm:pt modelId="{220A31E8-99A5-4F87-BBF4-3DB20BE74847}" type="pres">
      <dgm:prSet presAssocID="{AB2B6DA0-730E-4F7D-957D-2447A4F0B5A1}" presName="node" presStyleLbl="node1" presStyleIdx="3" presStyleCnt="6" custScaleX="113638" custScaleY="110178" custRadScaleRad="83050" custRadScaleInc="25125">
        <dgm:presLayoutVars>
          <dgm:bulletEnabled val="1"/>
        </dgm:presLayoutVars>
      </dgm:prSet>
      <dgm:spPr/>
    </dgm:pt>
    <dgm:pt modelId="{1D82824D-AD66-4623-B684-DC686582E5E8}" type="pres">
      <dgm:prSet presAssocID="{2723AA14-61C2-4CC0-B440-FBC50082F931}" presName="sibTrans" presStyleLbl="sibTrans2D1" presStyleIdx="3" presStyleCnt="6"/>
      <dgm:spPr/>
    </dgm:pt>
    <dgm:pt modelId="{8701971E-71B7-4FC6-8F73-4B7AA7944340}" type="pres">
      <dgm:prSet presAssocID="{2723AA14-61C2-4CC0-B440-FBC50082F931}" presName="connectorText" presStyleLbl="sibTrans2D1" presStyleIdx="3" presStyleCnt="6"/>
      <dgm:spPr/>
    </dgm:pt>
    <dgm:pt modelId="{FF09D72C-DD4F-4ECE-B3D0-DE41437BD304}" type="pres">
      <dgm:prSet presAssocID="{9673D9F5-1A62-45C7-BC12-450F792F6713}" presName="node" presStyleLbl="node1" presStyleIdx="4" presStyleCnt="6" custScaleX="109777" custScaleY="109777" custRadScaleRad="86060" custRadScaleInc="-20323">
        <dgm:presLayoutVars>
          <dgm:bulletEnabled val="1"/>
        </dgm:presLayoutVars>
      </dgm:prSet>
      <dgm:spPr/>
    </dgm:pt>
    <dgm:pt modelId="{50758B54-759D-4CDC-BAFA-22AB8E2182A1}" type="pres">
      <dgm:prSet presAssocID="{FB6BDEA9-8D79-493B-A21A-5E4825F26103}" presName="sibTrans" presStyleLbl="sibTrans2D1" presStyleIdx="4" presStyleCnt="6"/>
      <dgm:spPr/>
    </dgm:pt>
    <dgm:pt modelId="{C795A2CB-348D-4220-AC05-7736FEF52579}" type="pres">
      <dgm:prSet presAssocID="{FB6BDEA9-8D79-493B-A21A-5E4825F26103}" presName="connectorText" presStyleLbl="sibTrans2D1" presStyleIdx="4" presStyleCnt="6"/>
      <dgm:spPr/>
    </dgm:pt>
    <dgm:pt modelId="{691DAF67-16C5-4638-AE63-CEB2D7457073}" type="pres">
      <dgm:prSet presAssocID="{08E77206-709A-4669-BB2B-A06658AEFF1E}" presName="node" presStyleLbl="node1" presStyleIdx="5" presStyleCnt="6" custScaleX="109777" custScaleY="109777">
        <dgm:presLayoutVars>
          <dgm:bulletEnabled val="1"/>
        </dgm:presLayoutVars>
      </dgm:prSet>
      <dgm:spPr/>
    </dgm:pt>
    <dgm:pt modelId="{97E16159-3DC8-4BA4-B4EE-80249AD4C2E1}" type="pres">
      <dgm:prSet presAssocID="{C54D7088-2DAE-48AE-BC86-67E36C9219D4}" presName="sibTrans" presStyleLbl="sibTrans2D1" presStyleIdx="5" presStyleCnt="6"/>
      <dgm:spPr/>
    </dgm:pt>
    <dgm:pt modelId="{24F66B59-6DA2-4F18-9345-2BBEA50F90F2}" type="pres">
      <dgm:prSet presAssocID="{C54D7088-2DAE-48AE-BC86-67E36C9219D4}" presName="connectorText" presStyleLbl="sibTrans2D1" presStyleIdx="5" presStyleCnt="6"/>
      <dgm:spPr/>
    </dgm:pt>
  </dgm:ptLst>
  <dgm:cxnLst>
    <dgm:cxn modelId="{A9E92F03-2E6D-4B1A-8823-870ED0D7AE51}" type="presOf" srcId="{DBD8DCD6-52C0-44FB-94C1-1143E5EF60D4}" destId="{479ECE92-B3BA-4B9C-B1AD-EBA7DE2FFC20}" srcOrd="0" destOrd="0" presId="urn:microsoft.com/office/officeart/2005/8/layout/cycle2"/>
    <dgm:cxn modelId="{27E6C508-12A6-4114-91F9-128A1EECB120}" type="presOf" srcId="{08E77206-709A-4669-BB2B-A06658AEFF1E}" destId="{691DAF67-16C5-4638-AE63-CEB2D7457073}" srcOrd="0" destOrd="0" presId="urn:microsoft.com/office/officeart/2005/8/layout/cycle2"/>
    <dgm:cxn modelId="{3F8F900C-7F37-476D-8507-2BFB9C8BB0A8}" type="presOf" srcId="{2723AA14-61C2-4CC0-B440-FBC50082F931}" destId="{8701971E-71B7-4FC6-8F73-4B7AA7944340}" srcOrd="1" destOrd="0" presId="urn:microsoft.com/office/officeart/2005/8/layout/cycle2"/>
    <dgm:cxn modelId="{77464B1D-AB52-48CD-AD79-C45CF97B2F89}" type="presOf" srcId="{C54D7088-2DAE-48AE-BC86-67E36C9219D4}" destId="{97E16159-3DC8-4BA4-B4EE-80249AD4C2E1}" srcOrd="0" destOrd="0" presId="urn:microsoft.com/office/officeart/2005/8/layout/cycle2"/>
    <dgm:cxn modelId="{A05E2924-C9E8-400F-B2EC-F56E16D926C8}" type="presOf" srcId="{04DBBF40-D4B0-41BA-8549-859A218FF2FA}" destId="{0AC32D0A-910C-41F2-A2E8-0EC9379AB09A}" srcOrd="1" destOrd="0" presId="urn:microsoft.com/office/officeart/2005/8/layout/cycle2"/>
    <dgm:cxn modelId="{A777B326-D8BF-44F8-AAF1-404453078C6E}" type="presOf" srcId="{86A30115-D964-4EE8-ABEB-AFFD1DB3EEC1}" destId="{12E85209-6ED5-4DE2-9D0F-381DBE170443}" srcOrd="1" destOrd="0" presId="urn:microsoft.com/office/officeart/2005/8/layout/cycle2"/>
    <dgm:cxn modelId="{791CF82E-2697-4091-84C9-E850D2550640}" type="presOf" srcId="{EB33434E-1E44-4B18-8930-E58AA0688CD8}" destId="{DC3BBFC6-97D4-4AEB-B4A9-35E2DB5A76AA}" srcOrd="0" destOrd="0" presId="urn:microsoft.com/office/officeart/2005/8/layout/cycle2"/>
    <dgm:cxn modelId="{E363FA2F-D70F-43BD-ADFC-852EE9C0291B}" type="presOf" srcId="{2723AA14-61C2-4CC0-B440-FBC50082F931}" destId="{1D82824D-AD66-4623-B684-DC686582E5E8}" srcOrd="0" destOrd="0" presId="urn:microsoft.com/office/officeart/2005/8/layout/cycle2"/>
    <dgm:cxn modelId="{72FC7930-83D9-401C-8DFC-883090DABE6F}" type="presOf" srcId="{FB6BDEA9-8D79-493B-A21A-5E4825F26103}" destId="{C795A2CB-348D-4220-AC05-7736FEF52579}" srcOrd="1" destOrd="0" presId="urn:microsoft.com/office/officeart/2005/8/layout/cycle2"/>
    <dgm:cxn modelId="{54121666-6ACA-422A-B5B2-64D7FC29ADA0}" srcId="{DBD8DCD6-52C0-44FB-94C1-1143E5EF60D4}" destId="{10AB0413-8784-416A-B89F-1258435E4708}" srcOrd="1" destOrd="0" parTransId="{15150F3E-94B9-4CB6-BD2F-AE810C8CB9EC}" sibTransId="{86A30115-D964-4EE8-ABEB-AFFD1DB3EEC1}"/>
    <dgm:cxn modelId="{103F084D-76F1-40A2-841C-74ECCB32CFBC}" srcId="{DBD8DCD6-52C0-44FB-94C1-1143E5EF60D4}" destId="{27D0B7B9-FCC5-4DFF-8B8E-00899E98819C}" srcOrd="0" destOrd="0" parTransId="{D1A77C3C-9292-415F-8219-824F00D33D59}" sibTransId="{EB33434E-1E44-4B18-8930-E58AA0688CD8}"/>
    <dgm:cxn modelId="{AE238E77-1B28-4B5F-84D5-A000E466C011}" type="presOf" srcId="{86A30115-D964-4EE8-ABEB-AFFD1DB3EEC1}" destId="{CD2AA31F-4AED-413E-A39F-11740B950733}" srcOrd="0" destOrd="0" presId="urn:microsoft.com/office/officeart/2005/8/layout/cycle2"/>
    <dgm:cxn modelId="{66421F7A-F518-4AAB-A5CE-C8874EF68512}" type="presOf" srcId="{9673D9F5-1A62-45C7-BC12-450F792F6713}" destId="{FF09D72C-DD4F-4ECE-B3D0-DE41437BD304}" srcOrd="0" destOrd="0" presId="urn:microsoft.com/office/officeart/2005/8/layout/cycle2"/>
    <dgm:cxn modelId="{E989D67E-99FB-4FCA-B0A0-05C00E030C46}" srcId="{DBD8DCD6-52C0-44FB-94C1-1143E5EF60D4}" destId="{9673D9F5-1A62-45C7-BC12-450F792F6713}" srcOrd="4" destOrd="0" parTransId="{7A3953E6-7F9B-4474-8B66-5755296BB194}" sibTransId="{FB6BDEA9-8D79-493B-A21A-5E4825F26103}"/>
    <dgm:cxn modelId="{2FA9DA89-C813-48BB-B23E-CCE249BB297E}" srcId="{DBD8DCD6-52C0-44FB-94C1-1143E5EF60D4}" destId="{AB2B6DA0-730E-4F7D-957D-2447A4F0B5A1}" srcOrd="3" destOrd="0" parTransId="{8FA207D7-2124-4F7D-97A3-4689F4724D87}" sibTransId="{2723AA14-61C2-4CC0-B440-FBC50082F931}"/>
    <dgm:cxn modelId="{CFF4CB92-634D-4AFC-ADAC-B8A298BFDEB1}" type="presOf" srcId="{AB2B6DA0-730E-4F7D-957D-2447A4F0B5A1}" destId="{220A31E8-99A5-4F87-BBF4-3DB20BE74847}" srcOrd="0" destOrd="0" presId="urn:microsoft.com/office/officeart/2005/8/layout/cycle2"/>
    <dgm:cxn modelId="{0C481E96-C27C-4854-838E-3EB548989766}" srcId="{DBD8DCD6-52C0-44FB-94C1-1143E5EF60D4}" destId="{08E77206-709A-4669-BB2B-A06658AEFF1E}" srcOrd="5" destOrd="0" parTransId="{C8FC89BE-9133-4564-9507-0750C850D781}" sibTransId="{C54D7088-2DAE-48AE-BC86-67E36C9219D4}"/>
    <dgm:cxn modelId="{C4F4849A-38A0-49FE-BF27-3D03692C7DED}" type="presOf" srcId="{27D0B7B9-FCC5-4DFF-8B8E-00899E98819C}" destId="{88E95D60-DF1B-4888-992E-9C4FE22A3903}" srcOrd="0" destOrd="0" presId="urn:microsoft.com/office/officeart/2005/8/layout/cycle2"/>
    <dgm:cxn modelId="{4576E3C2-C08F-48A9-B8DE-723B8482B106}" type="presOf" srcId="{E3115F3F-8CB2-49C8-A527-951318D827BB}" destId="{0824D890-77CF-49AC-AFDF-12E4D7A0D72D}" srcOrd="0" destOrd="0" presId="urn:microsoft.com/office/officeart/2005/8/layout/cycle2"/>
    <dgm:cxn modelId="{7D70B5D2-8857-4FC1-B3B3-8FA239BA42BB}" type="presOf" srcId="{04DBBF40-D4B0-41BA-8549-859A218FF2FA}" destId="{67B9519F-86C7-40D6-BC83-E2FC4A3992DA}" srcOrd="0" destOrd="0" presId="urn:microsoft.com/office/officeart/2005/8/layout/cycle2"/>
    <dgm:cxn modelId="{D25EF2DA-3CAC-4285-B0F2-CF8E7C3A3978}" type="presOf" srcId="{EB33434E-1E44-4B18-8930-E58AA0688CD8}" destId="{D7D290B0-D048-422A-B9CD-A7ED7B16AEC7}" srcOrd="1" destOrd="0" presId="urn:microsoft.com/office/officeart/2005/8/layout/cycle2"/>
    <dgm:cxn modelId="{0E5955E8-2DF2-40A2-86F7-7C466F3F69F4}" type="presOf" srcId="{FB6BDEA9-8D79-493B-A21A-5E4825F26103}" destId="{50758B54-759D-4CDC-BAFA-22AB8E2182A1}" srcOrd="0" destOrd="0" presId="urn:microsoft.com/office/officeart/2005/8/layout/cycle2"/>
    <dgm:cxn modelId="{59DAA2ED-928B-4A7E-9AED-FA30F51160F8}" srcId="{DBD8DCD6-52C0-44FB-94C1-1143E5EF60D4}" destId="{E3115F3F-8CB2-49C8-A527-951318D827BB}" srcOrd="2" destOrd="0" parTransId="{07DAC63C-583E-4880-96B5-2605406D30D9}" sibTransId="{04DBBF40-D4B0-41BA-8549-859A218FF2FA}"/>
    <dgm:cxn modelId="{582D2BEF-3C7E-4B70-A640-445214646E88}" type="presOf" srcId="{C54D7088-2DAE-48AE-BC86-67E36C9219D4}" destId="{24F66B59-6DA2-4F18-9345-2BBEA50F90F2}" srcOrd="1" destOrd="0" presId="urn:microsoft.com/office/officeart/2005/8/layout/cycle2"/>
    <dgm:cxn modelId="{89C414F3-A37B-4F1F-9BA3-710F2BFAE3A7}" type="presOf" srcId="{10AB0413-8784-416A-B89F-1258435E4708}" destId="{203463AD-011D-4BE7-8B58-D398C6E1EABD}" srcOrd="0" destOrd="0" presId="urn:microsoft.com/office/officeart/2005/8/layout/cycle2"/>
    <dgm:cxn modelId="{DD4D7F85-CBB3-4797-ACE4-2DC065F4BEA8}" type="presParOf" srcId="{479ECE92-B3BA-4B9C-B1AD-EBA7DE2FFC20}" destId="{88E95D60-DF1B-4888-992E-9C4FE22A3903}" srcOrd="0" destOrd="0" presId="urn:microsoft.com/office/officeart/2005/8/layout/cycle2"/>
    <dgm:cxn modelId="{341A4BDA-FFF6-41F4-A2A5-202B5E7C69EE}" type="presParOf" srcId="{479ECE92-B3BA-4B9C-B1AD-EBA7DE2FFC20}" destId="{DC3BBFC6-97D4-4AEB-B4A9-35E2DB5A76AA}" srcOrd="1" destOrd="0" presId="urn:microsoft.com/office/officeart/2005/8/layout/cycle2"/>
    <dgm:cxn modelId="{2F6C723C-4E40-44DD-B26D-A071A4C9AE6C}" type="presParOf" srcId="{DC3BBFC6-97D4-4AEB-B4A9-35E2DB5A76AA}" destId="{D7D290B0-D048-422A-B9CD-A7ED7B16AEC7}" srcOrd="0" destOrd="0" presId="urn:microsoft.com/office/officeart/2005/8/layout/cycle2"/>
    <dgm:cxn modelId="{AD24E1DC-0D07-41EB-B5A9-9C74791365D4}" type="presParOf" srcId="{479ECE92-B3BA-4B9C-B1AD-EBA7DE2FFC20}" destId="{203463AD-011D-4BE7-8B58-D398C6E1EABD}" srcOrd="2" destOrd="0" presId="urn:microsoft.com/office/officeart/2005/8/layout/cycle2"/>
    <dgm:cxn modelId="{586771F8-04A4-4C32-85C6-005269DB4A60}" type="presParOf" srcId="{479ECE92-B3BA-4B9C-B1AD-EBA7DE2FFC20}" destId="{CD2AA31F-4AED-413E-A39F-11740B950733}" srcOrd="3" destOrd="0" presId="urn:microsoft.com/office/officeart/2005/8/layout/cycle2"/>
    <dgm:cxn modelId="{07148019-AE4C-4315-B43C-AF236639DCC5}" type="presParOf" srcId="{CD2AA31F-4AED-413E-A39F-11740B950733}" destId="{12E85209-6ED5-4DE2-9D0F-381DBE170443}" srcOrd="0" destOrd="0" presId="urn:microsoft.com/office/officeart/2005/8/layout/cycle2"/>
    <dgm:cxn modelId="{1F6E94F5-B652-4D19-A343-7F8DEC5B15CA}" type="presParOf" srcId="{479ECE92-B3BA-4B9C-B1AD-EBA7DE2FFC20}" destId="{0824D890-77CF-49AC-AFDF-12E4D7A0D72D}" srcOrd="4" destOrd="0" presId="urn:microsoft.com/office/officeart/2005/8/layout/cycle2"/>
    <dgm:cxn modelId="{95867391-CA3C-4E69-A230-6237A2DF96D4}" type="presParOf" srcId="{479ECE92-B3BA-4B9C-B1AD-EBA7DE2FFC20}" destId="{67B9519F-86C7-40D6-BC83-E2FC4A3992DA}" srcOrd="5" destOrd="0" presId="urn:microsoft.com/office/officeart/2005/8/layout/cycle2"/>
    <dgm:cxn modelId="{9899CD36-409F-428B-8F70-701F58362CAE}" type="presParOf" srcId="{67B9519F-86C7-40D6-BC83-E2FC4A3992DA}" destId="{0AC32D0A-910C-41F2-A2E8-0EC9379AB09A}" srcOrd="0" destOrd="0" presId="urn:microsoft.com/office/officeart/2005/8/layout/cycle2"/>
    <dgm:cxn modelId="{681E3E69-DFC0-4D1E-886A-9D5A082357E4}" type="presParOf" srcId="{479ECE92-B3BA-4B9C-B1AD-EBA7DE2FFC20}" destId="{220A31E8-99A5-4F87-BBF4-3DB20BE74847}" srcOrd="6" destOrd="0" presId="urn:microsoft.com/office/officeart/2005/8/layout/cycle2"/>
    <dgm:cxn modelId="{DB9A6B7B-79A1-4DA8-99E5-36A34A6E3061}" type="presParOf" srcId="{479ECE92-B3BA-4B9C-B1AD-EBA7DE2FFC20}" destId="{1D82824D-AD66-4623-B684-DC686582E5E8}" srcOrd="7" destOrd="0" presId="urn:microsoft.com/office/officeart/2005/8/layout/cycle2"/>
    <dgm:cxn modelId="{C83E4392-A8EF-4752-9B97-48DAB0370CFB}" type="presParOf" srcId="{1D82824D-AD66-4623-B684-DC686582E5E8}" destId="{8701971E-71B7-4FC6-8F73-4B7AA7944340}" srcOrd="0" destOrd="0" presId="urn:microsoft.com/office/officeart/2005/8/layout/cycle2"/>
    <dgm:cxn modelId="{6ABA48CB-DA6C-4CF1-9908-9F2F181DFBF3}" type="presParOf" srcId="{479ECE92-B3BA-4B9C-B1AD-EBA7DE2FFC20}" destId="{FF09D72C-DD4F-4ECE-B3D0-DE41437BD304}" srcOrd="8" destOrd="0" presId="urn:microsoft.com/office/officeart/2005/8/layout/cycle2"/>
    <dgm:cxn modelId="{0643B247-0900-422B-88AF-95ED672238A6}" type="presParOf" srcId="{479ECE92-B3BA-4B9C-B1AD-EBA7DE2FFC20}" destId="{50758B54-759D-4CDC-BAFA-22AB8E2182A1}" srcOrd="9" destOrd="0" presId="urn:microsoft.com/office/officeart/2005/8/layout/cycle2"/>
    <dgm:cxn modelId="{17BB8697-0D62-42BC-A65B-FB1BA50FB410}" type="presParOf" srcId="{50758B54-759D-4CDC-BAFA-22AB8E2182A1}" destId="{C795A2CB-348D-4220-AC05-7736FEF52579}" srcOrd="0" destOrd="0" presId="urn:microsoft.com/office/officeart/2005/8/layout/cycle2"/>
    <dgm:cxn modelId="{FFDDAD80-E5B9-4955-B482-862E957E367E}" type="presParOf" srcId="{479ECE92-B3BA-4B9C-B1AD-EBA7DE2FFC20}" destId="{691DAF67-16C5-4638-AE63-CEB2D7457073}" srcOrd="10" destOrd="0" presId="urn:microsoft.com/office/officeart/2005/8/layout/cycle2"/>
    <dgm:cxn modelId="{B8A8A689-AE91-4F20-B974-B6A603A11F51}" type="presParOf" srcId="{479ECE92-B3BA-4B9C-B1AD-EBA7DE2FFC20}" destId="{97E16159-3DC8-4BA4-B4EE-80249AD4C2E1}" srcOrd="11" destOrd="0" presId="urn:microsoft.com/office/officeart/2005/8/layout/cycle2"/>
    <dgm:cxn modelId="{CD259F28-C968-42CE-B7C2-0AF6056FE6E9}" type="presParOf" srcId="{97E16159-3DC8-4BA4-B4EE-80249AD4C2E1}" destId="{24F66B59-6DA2-4F18-9345-2BBEA50F90F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BD8DCD6-52C0-44FB-94C1-1143E5EF60D4}"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e-DE"/>
        </a:p>
      </dgm:t>
    </dgm:pt>
    <dgm:pt modelId="{10AB0413-8784-416A-B89F-1258435E4708}">
      <dgm:prSet phldrT="[Text]" custT="1"/>
      <dgm:spPr>
        <a:solidFill>
          <a:schemeClr val="tx2"/>
        </a:solidFill>
      </dgm:spPr>
      <dgm:t>
        <a:bodyPr lIns="0" tIns="0" rIns="0" bIns="0"/>
        <a:lstStyle/>
        <a:p>
          <a:r>
            <a:rPr lang="de-DE" sz="1200" b="1" dirty="0"/>
            <a:t>2</a:t>
          </a:r>
        </a:p>
      </dgm:t>
    </dgm:pt>
    <dgm:pt modelId="{15150F3E-94B9-4CB6-BD2F-AE810C8CB9EC}" type="parTrans" cxnId="{54121666-6ACA-422A-B5B2-64D7FC29ADA0}">
      <dgm:prSet/>
      <dgm:spPr/>
      <dgm:t>
        <a:bodyPr/>
        <a:lstStyle/>
        <a:p>
          <a:endParaRPr lang="de-DE" sz="1100"/>
        </a:p>
      </dgm:t>
    </dgm:pt>
    <dgm:pt modelId="{86A30115-D964-4EE8-ABEB-AFFD1DB3EEC1}" type="sibTrans" cxnId="{54121666-6ACA-422A-B5B2-64D7FC29ADA0}">
      <dgm:prSet custT="1"/>
      <dgm:spPr>
        <a:solidFill>
          <a:schemeClr val="tx2">
            <a:lumMod val="20000"/>
            <a:lumOff val="80000"/>
          </a:schemeClr>
        </a:solidFill>
      </dgm:spPr>
      <dgm:t>
        <a:bodyPr/>
        <a:lstStyle/>
        <a:p>
          <a:endParaRPr lang="de-DE" sz="1100"/>
        </a:p>
      </dgm:t>
    </dgm:pt>
    <dgm:pt modelId="{E3115F3F-8CB2-49C8-A527-951318D827BB}">
      <dgm:prSet phldrT="[Text]" custT="1"/>
      <dgm:spPr>
        <a:solidFill>
          <a:schemeClr val="tx2">
            <a:lumMod val="20000"/>
            <a:lumOff val="80000"/>
          </a:schemeClr>
        </a:solidFill>
      </dgm:spPr>
      <dgm:t>
        <a:bodyPr lIns="0" tIns="0" rIns="0" bIns="0"/>
        <a:lstStyle/>
        <a:p>
          <a:r>
            <a:rPr lang="de-DE" sz="1200" b="1" dirty="0"/>
            <a:t>3.</a:t>
          </a:r>
        </a:p>
      </dgm:t>
    </dgm:pt>
    <dgm:pt modelId="{07DAC63C-583E-4880-96B5-2605406D30D9}" type="parTrans" cxnId="{59DAA2ED-928B-4A7E-9AED-FA30F51160F8}">
      <dgm:prSet/>
      <dgm:spPr/>
      <dgm:t>
        <a:bodyPr/>
        <a:lstStyle/>
        <a:p>
          <a:endParaRPr lang="de-DE" sz="1100"/>
        </a:p>
      </dgm:t>
    </dgm:pt>
    <dgm:pt modelId="{04DBBF40-D4B0-41BA-8549-859A218FF2FA}" type="sibTrans" cxnId="{59DAA2ED-928B-4A7E-9AED-FA30F51160F8}">
      <dgm:prSet custT="1"/>
      <dgm:spPr>
        <a:solidFill>
          <a:schemeClr val="tx2">
            <a:lumMod val="20000"/>
            <a:lumOff val="80000"/>
          </a:schemeClr>
        </a:solidFill>
      </dgm:spPr>
      <dgm:t>
        <a:bodyPr/>
        <a:lstStyle/>
        <a:p>
          <a:endParaRPr lang="de-DE" sz="1100"/>
        </a:p>
      </dgm:t>
    </dgm:pt>
    <dgm:pt modelId="{9673D9F5-1A62-45C7-BC12-450F792F6713}">
      <dgm:prSet phldrT="[Text]" custT="1"/>
      <dgm:spPr>
        <a:solidFill>
          <a:schemeClr val="tx2">
            <a:lumMod val="20000"/>
            <a:lumOff val="80000"/>
          </a:schemeClr>
        </a:solidFill>
      </dgm:spPr>
      <dgm:t>
        <a:bodyPr lIns="0" tIns="0" rIns="0" bIns="0"/>
        <a:lstStyle/>
        <a:p>
          <a:endParaRPr lang="de-DE" sz="1200" b="0" dirty="0"/>
        </a:p>
      </dgm:t>
    </dgm:pt>
    <dgm:pt modelId="{7A3953E6-7F9B-4474-8B66-5755296BB194}" type="parTrans" cxnId="{E989D67E-99FB-4FCA-B0A0-05C00E030C46}">
      <dgm:prSet/>
      <dgm:spPr/>
      <dgm:t>
        <a:bodyPr/>
        <a:lstStyle/>
        <a:p>
          <a:endParaRPr lang="de-DE" sz="1100"/>
        </a:p>
      </dgm:t>
    </dgm:pt>
    <dgm:pt modelId="{FB6BDEA9-8D79-493B-A21A-5E4825F26103}" type="sibTrans" cxnId="{E989D67E-99FB-4FCA-B0A0-05C00E030C46}">
      <dgm:prSet custT="1"/>
      <dgm:spPr>
        <a:solidFill>
          <a:schemeClr val="tx2">
            <a:lumMod val="20000"/>
            <a:lumOff val="80000"/>
          </a:schemeClr>
        </a:solidFill>
      </dgm:spPr>
      <dgm:t>
        <a:bodyPr/>
        <a:lstStyle/>
        <a:p>
          <a:endParaRPr lang="de-DE" sz="1100"/>
        </a:p>
      </dgm:t>
    </dgm:pt>
    <dgm:pt modelId="{08E77206-709A-4669-BB2B-A06658AEFF1E}">
      <dgm:prSet phldrT="[Text]" custT="1"/>
      <dgm:spPr>
        <a:solidFill>
          <a:schemeClr val="tx2">
            <a:lumMod val="20000"/>
            <a:lumOff val="80000"/>
          </a:schemeClr>
        </a:solidFill>
      </dgm:spPr>
      <dgm:t>
        <a:bodyPr lIns="0" tIns="0" rIns="0" bIns="0"/>
        <a:lstStyle/>
        <a:p>
          <a:r>
            <a:rPr lang="de-DE" sz="1200" b="1" dirty="0"/>
            <a:t>5.</a:t>
          </a:r>
          <a:endParaRPr lang="de-DE" sz="1200" b="0" dirty="0"/>
        </a:p>
      </dgm:t>
    </dgm:pt>
    <dgm:pt modelId="{C54D7088-2DAE-48AE-BC86-67E36C9219D4}" type="sibTrans" cxnId="{0C481E96-C27C-4854-838E-3EB548989766}">
      <dgm:prSet custT="1"/>
      <dgm:spPr>
        <a:solidFill>
          <a:schemeClr val="tx2">
            <a:lumMod val="20000"/>
            <a:lumOff val="80000"/>
          </a:schemeClr>
        </a:solidFill>
      </dgm:spPr>
      <dgm:t>
        <a:bodyPr/>
        <a:lstStyle/>
        <a:p>
          <a:endParaRPr lang="de-DE" sz="1100"/>
        </a:p>
      </dgm:t>
    </dgm:pt>
    <dgm:pt modelId="{C8FC89BE-9133-4564-9507-0750C850D781}" type="parTrans" cxnId="{0C481E96-C27C-4854-838E-3EB548989766}">
      <dgm:prSet/>
      <dgm:spPr/>
      <dgm:t>
        <a:bodyPr/>
        <a:lstStyle/>
        <a:p>
          <a:endParaRPr lang="de-DE" sz="1100"/>
        </a:p>
      </dgm:t>
    </dgm:pt>
    <dgm:pt modelId="{27D0B7B9-FCC5-4DFF-8B8E-00899E98819C}">
      <dgm:prSet phldrT="[Text]" custT="1"/>
      <dgm:spPr>
        <a:solidFill>
          <a:schemeClr val="tx2">
            <a:lumMod val="20000"/>
            <a:lumOff val="80000"/>
          </a:schemeClr>
        </a:solidFill>
      </dgm:spPr>
      <dgm:t>
        <a:bodyPr lIns="0" tIns="0" rIns="0" bIns="0"/>
        <a:lstStyle/>
        <a:p>
          <a:r>
            <a:rPr lang="de-DE" sz="1200" b="1" dirty="0"/>
            <a:t>1.</a:t>
          </a:r>
        </a:p>
      </dgm:t>
    </dgm:pt>
    <dgm:pt modelId="{EB33434E-1E44-4B18-8930-E58AA0688CD8}" type="sibTrans" cxnId="{103F084D-76F1-40A2-841C-74ECCB32CFBC}">
      <dgm:prSet custT="1"/>
      <dgm:spPr>
        <a:solidFill>
          <a:schemeClr val="tx2">
            <a:lumMod val="20000"/>
            <a:lumOff val="80000"/>
          </a:schemeClr>
        </a:solidFill>
      </dgm:spPr>
      <dgm:t>
        <a:bodyPr/>
        <a:lstStyle/>
        <a:p>
          <a:endParaRPr lang="de-DE" sz="1100"/>
        </a:p>
      </dgm:t>
    </dgm:pt>
    <dgm:pt modelId="{D1A77C3C-9292-415F-8219-824F00D33D59}" type="parTrans" cxnId="{103F084D-76F1-40A2-841C-74ECCB32CFBC}">
      <dgm:prSet/>
      <dgm:spPr/>
      <dgm:t>
        <a:bodyPr/>
        <a:lstStyle/>
        <a:p>
          <a:endParaRPr lang="de-DE" sz="1100"/>
        </a:p>
      </dgm:t>
    </dgm:pt>
    <dgm:pt modelId="{AB2B6DA0-730E-4F7D-957D-2447A4F0B5A1}">
      <dgm:prSet phldrT="[Text]" custT="1"/>
      <dgm:spPr>
        <a:solidFill>
          <a:schemeClr val="tx2">
            <a:lumMod val="20000"/>
            <a:lumOff val="80000"/>
          </a:schemeClr>
        </a:solidFill>
      </dgm:spPr>
      <dgm:t>
        <a:bodyPr vert="horz" lIns="0" tIns="0" rIns="0" bIns="0" anchor="ctr" anchorCtr="0"/>
        <a:lstStyle/>
        <a:p>
          <a:r>
            <a:rPr lang="de-DE" sz="1200" b="1" dirty="0"/>
            <a:t>4.</a:t>
          </a:r>
        </a:p>
      </dgm:t>
    </dgm:pt>
    <dgm:pt modelId="{2723AA14-61C2-4CC0-B440-FBC50082F931}" type="sibTrans" cxnId="{2FA9DA89-C813-48BB-B23E-CCE249BB297E}">
      <dgm:prSet custT="1"/>
      <dgm:spPr>
        <a:solidFill>
          <a:schemeClr val="bg1"/>
        </a:solidFill>
        <a:ln>
          <a:noFill/>
        </a:ln>
      </dgm:spPr>
      <dgm:t>
        <a:bodyPr/>
        <a:lstStyle/>
        <a:p>
          <a:endParaRPr lang="de-DE" sz="1100"/>
        </a:p>
      </dgm:t>
    </dgm:pt>
    <dgm:pt modelId="{8FA207D7-2124-4F7D-97A3-4689F4724D87}" type="parTrans" cxnId="{2FA9DA89-C813-48BB-B23E-CCE249BB297E}">
      <dgm:prSet/>
      <dgm:spPr/>
      <dgm:t>
        <a:bodyPr/>
        <a:lstStyle/>
        <a:p>
          <a:endParaRPr lang="de-DE" sz="1100"/>
        </a:p>
      </dgm:t>
    </dgm:pt>
    <dgm:pt modelId="{479ECE92-B3BA-4B9C-B1AD-EBA7DE2FFC20}" type="pres">
      <dgm:prSet presAssocID="{DBD8DCD6-52C0-44FB-94C1-1143E5EF60D4}" presName="cycle" presStyleCnt="0">
        <dgm:presLayoutVars>
          <dgm:dir/>
          <dgm:resizeHandles val="exact"/>
        </dgm:presLayoutVars>
      </dgm:prSet>
      <dgm:spPr/>
    </dgm:pt>
    <dgm:pt modelId="{88E95D60-DF1B-4888-992E-9C4FE22A3903}" type="pres">
      <dgm:prSet presAssocID="{27D0B7B9-FCC5-4DFF-8B8E-00899E98819C}" presName="node" presStyleLbl="node1" presStyleIdx="0" presStyleCnt="6" custScaleX="109777" custScaleY="109777">
        <dgm:presLayoutVars>
          <dgm:bulletEnabled val="1"/>
        </dgm:presLayoutVars>
      </dgm:prSet>
      <dgm:spPr/>
    </dgm:pt>
    <dgm:pt modelId="{DC3BBFC6-97D4-4AEB-B4A9-35E2DB5A76AA}" type="pres">
      <dgm:prSet presAssocID="{EB33434E-1E44-4B18-8930-E58AA0688CD8}" presName="sibTrans" presStyleLbl="sibTrans2D1" presStyleIdx="0" presStyleCnt="6"/>
      <dgm:spPr/>
    </dgm:pt>
    <dgm:pt modelId="{D7D290B0-D048-422A-B9CD-A7ED7B16AEC7}" type="pres">
      <dgm:prSet presAssocID="{EB33434E-1E44-4B18-8930-E58AA0688CD8}" presName="connectorText" presStyleLbl="sibTrans2D1" presStyleIdx="0" presStyleCnt="6"/>
      <dgm:spPr/>
    </dgm:pt>
    <dgm:pt modelId="{203463AD-011D-4BE7-8B58-D398C6E1EABD}" type="pres">
      <dgm:prSet presAssocID="{10AB0413-8784-416A-B89F-1258435E4708}" presName="node" presStyleLbl="node1" presStyleIdx="1" presStyleCnt="6" custScaleX="109777" custScaleY="109777" custRadScaleRad="98543" custRadScaleInc="-3480">
        <dgm:presLayoutVars>
          <dgm:bulletEnabled val="1"/>
        </dgm:presLayoutVars>
      </dgm:prSet>
      <dgm:spPr/>
    </dgm:pt>
    <dgm:pt modelId="{CD2AA31F-4AED-413E-A39F-11740B950733}" type="pres">
      <dgm:prSet presAssocID="{86A30115-D964-4EE8-ABEB-AFFD1DB3EEC1}" presName="sibTrans" presStyleLbl="sibTrans2D1" presStyleIdx="1" presStyleCnt="6"/>
      <dgm:spPr/>
    </dgm:pt>
    <dgm:pt modelId="{12E85209-6ED5-4DE2-9D0F-381DBE170443}" type="pres">
      <dgm:prSet presAssocID="{86A30115-D964-4EE8-ABEB-AFFD1DB3EEC1}" presName="connectorText" presStyleLbl="sibTrans2D1" presStyleIdx="1" presStyleCnt="6"/>
      <dgm:spPr/>
    </dgm:pt>
    <dgm:pt modelId="{0824D890-77CF-49AC-AFDF-12E4D7A0D72D}" type="pres">
      <dgm:prSet presAssocID="{E3115F3F-8CB2-49C8-A527-951318D827BB}" presName="node" presStyleLbl="node1" presStyleIdx="2" presStyleCnt="6" custScaleX="109777" custScaleY="109777">
        <dgm:presLayoutVars>
          <dgm:bulletEnabled val="1"/>
        </dgm:presLayoutVars>
      </dgm:prSet>
      <dgm:spPr/>
    </dgm:pt>
    <dgm:pt modelId="{67B9519F-86C7-40D6-BC83-E2FC4A3992DA}" type="pres">
      <dgm:prSet presAssocID="{04DBBF40-D4B0-41BA-8549-859A218FF2FA}" presName="sibTrans" presStyleLbl="sibTrans2D1" presStyleIdx="2" presStyleCnt="6"/>
      <dgm:spPr/>
    </dgm:pt>
    <dgm:pt modelId="{0AC32D0A-910C-41F2-A2E8-0EC9379AB09A}" type="pres">
      <dgm:prSet presAssocID="{04DBBF40-D4B0-41BA-8549-859A218FF2FA}" presName="connectorText" presStyleLbl="sibTrans2D1" presStyleIdx="2" presStyleCnt="6"/>
      <dgm:spPr/>
    </dgm:pt>
    <dgm:pt modelId="{220A31E8-99A5-4F87-BBF4-3DB20BE74847}" type="pres">
      <dgm:prSet presAssocID="{AB2B6DA0-730E-4F7D-957D-2447A4F0B5A1}" presName="node" presStyleLbl="node1" presStyleIdx="3" presStyleCnt="6" custScaleX="113638" custScaleY="110178" custRadScaleRad="83050" custRadScaleInc="25125">
        <dgm:presLayoutVars>
          <dgm:bulletEnabled val="1"/>
        </dgm:presLayoutVars>
      </dgm:prSet>
      <dgm:spPr/>
    </dgm:pt>
    <dgm:pt modelId="{1D82824D-AD66-4623-B684-DC686582E5E8}" type="pres">
      <dgm:prSet presAssocID="{2723AA14-61C2-4CC0-B440-FBC50082F931}" presName="sibTrans" presStyleLbl="sibTrans2D1" presStyleIdx="3" presStyleCnt="6"/>
      <dgm:spPr/>
    </dgm:pt>
    <dgm:pt modelId="{8701971E-71B7-4FC6-8F73-4B7AA7944340}" type="pres">
      <dgm:prSet presAssocID="{2723AA14-61C2-4CC0-B440-FBC50082F931}" presName="connectorText" presStyleLbl="sibTrans2D1" presStyleIdx="3" presStyleCnt="6"/>
      <dgm:spPr/>
    </dgm:pt>
    <dgm:pt modelId="{FF09D72C-DD4F-4ECE-B3D0-DE41437BD304}" type="pres">
      <dgm:prSet presAssocID="{9673D9F5-1A62-45C7-BC12-450F792F6713}" presName="node" presStyleLbl="node1" presStyleIdx="4" presStyleCnt="6" custScaleX="109777" custScaleY="109777" custRadScaleRad="86060" custRadScaleInc="-20323">
        <dgm:presLayoutVars>
          <dgm:bulletEnabled val="1"/>
        </dgm:presLayoutVars>
      </dgm:prSet>
      <dgm:spPr/>
    </dgm:pt>
    <dgm:pt modelId="{50758B54-759D-4CDC-BAFA-22AB8E2182A1}" type="pres">
      <dgm:prSet presAssocID="{FB6BDEA9-8D79-493B-A21A-5E4825F26103}" presName="sibTrans" presStyleLbl="sibTrans2D1" presStyleIdx="4" presStyleCnt="6"/>
      <dgm:spPr/>
    </dgm:pt>
    <dgm:pt modelId="{C795A2CB-348D-4220-AC05-7736FEF52579}" type="pres">
      <dgm:prSet presAssocID="{FB6BDEA9-8D79-493B-A21A-5E4825F26103}" presName="connectorText" presStyleLbl="sibTrans2D1" presStyleIdx="4" presStyleCnt="6"/>
      <dgm:spPr/>
    </dgm:pt>
    <dgm:pt modelId="{691DAF67-16C5-4638-AE63-CEB2D7457073}" type="pres">
      <dgm:prSet presAssocID="{08E77206-709A-4669-BB2B-A06658AEFF1E}" presName="node" presStyleLbl="node1" presStyleIdx="5" presStyleCnt="6" custScaleX="109777" custScaleY="109777">
        <dgm:presLayoutVars>
          <dgm:bulletEnabled val="1"/>
        </dgm:presLayoutVars>
      </dgm:prSet>
      <dgm:spPr/>
    </dgm:pt>
    <dgm:pt modelId="{97E16159-3DC8-4BA4-B4EE-80249AD4C2E1}" type="pres">
      <dgm:prSet presAssocID="{C54D7088-2DAE-48AE-BC86-67E36C9219D4}" presName="sibTrans" presStyleLbl="sibTrans2D1" presStyleIdx="5" presStyleCnt="6"/>
      <dgm:spPr/>
    </dgm:pt>
    <dgm:pt modelId="{24F66B59-6DA2-4F18-9345-2BBEA50F90F2}" type="pres">
      <dgm:prSet presAssocID="{C54D7088-2DAE-48AE-BC86-67E36C9219D4}" presName="connectorText" presStyleLbl="sibTrans2D1" presStyleIdx="5" presStyleCnt="6"/>
      <dgm:spPr/>
    </dgm:pt>
  </dgm:ptLst>
  <dgm:cxnLst>
    <dgm:cxn modelId="{A9E92F03-2E6D-4B1A-8823-870ED0D7AE51}" type="presOf" srcId="{DBD8DCD6-52C0-44FB-94C1-1143E5EF60D4}" destId="{479ECE92-B3BA-4B9C-B1AD-EBA7DE2FFC20}" srcOrd="0" destOrd="0" presId="urn:microsoft.com/office/officeart/2005/8/layout/cycle2"/>
    <dgm:cxn modelId="{27E6C508-12A6-4114-91F9-128A1EECB120}" type="presOf" srcId="{08E77206-709A-4669-BB2B-A06658AEFF1E}" destId="{691DAF67-16C5-4638-AE63-CEB2D7457073}" srcOrd="0" destOrd="0" presId="urn:microsoft.com/office/officeart/2005/8/layout/cycle2"/>
    <dgm:cxn modelId="{3F8F900C-7F37-476D-8507-2BFB9C8BB0A8}" type="presOf" srcId="{2723AA14-61C2-4CC0-B440-FBC50082F931}" destId="{8701971E-71B7-4FC6-8F73-4B7AA7944340}" srcOrd="1" destOrd="0" presId="urn:microsoft.com/office/officeart/2005/8/layout/cycle2"/>
    <dgm:cxn modelId="{77464B1D-AB52-48CD-AD79-C45CF97B2F89}" type="presOf" srcId="{C54D7088-2DAE-48AE-BC86-67E36C9219D4}" destId="{97E16159-3DC8-4BA4-B4EE-80249AD4C2E1}" srcOrd="0" destOrd="0" presId="urn:microsoft.com/office/officeart/2005/8/layout/cycle2"/>
    <dgm:cxn modelId="{A05E2924-C9E8-400F-B2EC-F56E16D926C8}" type="presOf" srcId="{04DBBF40-D4B0-41BA-8549-859A218FF2FA}" destId="{0AC32D0A-910C-41F2-A2E8-0EC9379AB09A}" srcOrd="1" destOrd="0" presId="urn:microsoft.com/office/officeart/2005/8/layout/cycle2"/>
    <dgm:cxn modelId="{A777B326-D8BF-44F8-AAF1-404453078C6E}" type="presOf" srcId="{86A30115-D964-4EE8-ABEB-AFFD1DB3EEC1}" destId="{12E85209-6ED5-4DE2-9D0F-381DBE170443}" srcOrd="1" destOrd="0" presId="urn:microsoft.com/office/officeart/2005/8/layout/cycle2"/>
    <dgm:cxn modelId="{791CF82E-2697-4091-84C9-E850D2550640}" type="presOf" srcId="{EB33434E-1E44-4B18-8930-E58AA0688CD8}" destId="{DC3BBFC6-97D4-4AEB-B4A9-35E2DB5A76AA}" srcOrd="0" destOrd="0" presId="urn:microsoft.com/office/officeart/2005/8/layout/cycle2"/>
    <dgm:cxn modelId="{E363FA2F-D70F-43BD-ADFC-852EE9C0291B}" type="presOf" srcId="{2723AA14-61C2-4CC0-B440-FBC50082F931}" destId="{1D82824D-AD66-4623-B684-DC686582E5E8}" srcOrd="0" destOrd="0" presId="urn:microsoft.com/office/officeart/2005/8/layout/cycle2"/>
    <dgm:cxn modelId="{72FC7930-83D9-401C-8DFC-883090DABE6F}" type="presOf" srcId="{FB6BDEA9-8D79-493B-A21A-5E4825F26103}" destId="{C795A2CB-348D-4220-AC05-7736FEF52579}" srcOrd="1" destOrd="0" presId="urn:microsoft.com/office/officeart/2005/8/layout/cycle2"/>
    <dgm:cxn modelId="{54121666-6ACA-422A-B5B2-64D7FC29ADA0}" srcId="{DBD8DCD6-52C0-44FB-94C1-1143E5EF60D4}" destId="{10AB0413-8784-416A-B89F-1258435E4708}" srcOrd="1" destOrd="0" parTransId="{15150F3E-94B9-4CB6-BD2F-AE810C8CB9EC}" sibTransId="{86A30115-D964-4EE8-ABEB-AFFD1DB3EEC1}"/>
    <dgm:cxn modelId="{103F084D-76F1-40A2-841C-74ECCB32CFBC}" srcId="{DBD8DCD6-52C0-44FB-94C1-1143E5EF60D4}" destId="{27D0B7B9-FCC5-4DFF-8B8E-00899E98819C}" srcOrd="0" destOrd="0" parTransId="{D1A77C3C-9292-415F-8219-824F00D33D59}" sibTransId="{EB33434E-1E44-4B18-8930-E58AA0688CD8}"/>
    <dgm:cxn modelId="{AE238E77-1B28-4B5F-84D5-A000E466C011}" type="presOf" srcId="{86A30115-D964-4EE8-ABEB-AFFD1DB3EEC1}" destId="{CD2AA31F-4AED-413E-A39F-11740B950733}" srcOrd="0" destOrd="0" presId="urn:microsoft.com/office/officeart/2005/8/layout/cycle2"/>
    <dgm:cxn modelId="{66421F7A-F518-4AAB-A5CE-C8874EF68512}" type="presOf" srcId="{9673D9F5-1A62-45C7-BC12-450F792F6713}" destId="{FF09D72C-DD4F-4ECE-B3D0-DE41437BD304}" srcOrd="0" destOrd="0" presId="urn:microsoft.com/office/officeart/2005/8/layout/cycle2"/>
    <dgm:cxn modelId="{E989D67E-99FB-4FCA-B0A0-05C00E030C46}" srcId="{DBD8DCD6-52C0-44FB-94C1-1143E5EF60D4}" destId="{9673D9F5-1A62-45C7-BC12-450F792F6713}" srcOrd="4" destOrd="0" parTransId="{7A3953E6-7F9B-4474-8B66-5755296BB194}" sibTransId="{FB6BDEA9-8D79-493B-A21A-5E4825F26103}"/>
    <dgm:cxn modelId="{2FA9DA89-C813-48BB-B23E-CCE249BB297E}" srcId="{DBD8DCD6-52C0-44FB-94C1-1143E5EF60D4}" destId="{AB2B6DA0-730E-4F7D-957D-2447A4F0B5A1}" srcOrd="3" destOrd="0" parTransId="{8FA207D7-2124-4F7D-97A3-4689F4724D87}" sibTransId="{2723AA14-61C2-4CC0-B440-FBC50082F931}"/>
    <dgm:cxn modelId="{CFF4CB92-634D-4AFC-ADAC-B8A298BFDEB1}" type="presOf" srcId="{AB2B6DA0-730E-4F7D-957D-2447A4F0B5A1}" destId="{220A31E8-99A5-4F87-BBF4-3DB20BE74847}" srcOrd="0" destOrd="0" presId="urn:microsoft.com/office/officeart/2005/8/layout/cycle2"/>
    <dgm:cxn modelId="{0C481E96-C27C-4854-838E-3EB548989766}" srcId="{DBD8DCD6-52C0-44FB-94C1-1143E5EF60D4}" destId="{08E77206-709A-4669-BB2B-A06658AEFF1E}" srcOrd="5" destOrd="0" parTransId="{C8FC89BE-9133-4564-9507-0750C850D781}" sibTransId="{C54D7088-2DAE-48AE-BC86-67E36C9219D4}"/>
    <dgm:cxn modelId="{C4F4849A-38A0-49FE-BF27-3D03692C7DED}" type="presOf" srcId="{27D0B7B9-FCC5-4DFF-8B8E-00899E98819C}" destId="{88E95D60-DF1B-4888-992E-9C4FE22A3903}" srcOrd="0" destOrd="0" presId="urn:microsoft.com/office/officeart/2005/8/layout/cycle2"/>
    <dgm:cxn modelId="{4576E3C2-C08F-48A9-B8DE-723B8482B106}" type="presOf" srcId="{E3115F3F-8CB2-49C8-A527-951318D827BB}" destId="{0824D890-77CF-49AC-AFDF-12E4D7A0D72D}" srcOrd="0" destOrd="0" presId="urn:microsoft.com/office/officeart/2005/8/layout/cycle2"/>
    <dgm:cxn modelId="{7D70B5D2-8857-4FC1-B3B3-8FA239BA42BB}" type="presOf" srcId="{04DBBF40-D4B0-41BA-8549-859A218FF2FA}" destId="{67B9519F-86C7-40D6-BC83-E2FC4A3992DA}" srcOrd="0" destOrd="0" presId="urn:microsoft.com/office/officeart/2005/8/layout/cycle2"/>
    <dgm:cxn modelId="{D25EF2DA-3CAC-4285-B0F2-CF8E7C3A3978}" type="presOf" srcId="{EB33434E-1E44-4B18-8930-E58AA0688CD8}" destId="{D7D290B0-D048-422A-B9CD-A7ED7B16AEC7}" srcOrd="1" destOrd="0" presId="urn:microsoft.com/office/officeart/2005/8/layout/cycle2"/>
    <dgm:cxn modelId="{0E5955E8-2DF2-40A2-86F7-7C466F3F69F4}" type="presOf" srcId="{FB6BDEA9-8D79-493B-A21A-5E4825F26103}" destId="{50758B54-759D-4CDC-BAFA-22AB8E2182A1}" srcOrd="0" destOrd="0" presId="urn:microsoft.com/office/officeart/2005/8/layout/cycle2"/>
    <dgm:cxn modelId="{59DAA2ED-928B-4A7E-9AED-FA30F51160F8}" srcId="{DBD8DCD6-52C0-44FB-94C1-1143E5EF60D4}" destId="{E3115F3F-8CB2-49C8-A527-951318D827BB}" srcOrd="2" destOrd="0" parTransId="{07DAC63C-583E-4880-96B5-2605406D30D9}" sibTransId="{04DBBF40-D4B0-41BA-8549-859A218FF2FA}"/>
    <dgm:cxn modelId="{582D2BEF-3C7E-4B70-A640-445214646E88}" type="presOf" srcId="{C54D7088-2DAE-48AE-BC86-67E36C9219D4}" destId="{24F66B59-6DA2-4F18-9345-2BBEA50F90F2}" srcOrd="1" destOrd="0" presId="urn:microsoft.com/office/officeart/2005/8/layout/cycle2"/>
    <dgm:cxn modelId="{89C414F3-A37B-4F1F-9BA3-710F2BFAE3A7}" type="presOf" srcId="{10AB0413-8784-416A-B89F-1258435E4708}" destId="{203463AD-011D-4BE7-8B58-D398C6E1EABD}" srcOrd="0" destOrd="0" presId="urn:microsoft.com/office/officeart/2005/8/layout/cycle2"/>
    <dgm:cxn modelId="{DD4D7F85-CBB3-4797-ACE4-2DC065F4BEA8}" type="presParOf" srcId="{479ECE92-B3BA-4B9C-B1AD-EBA7DE2FFC20}" destId="{88E95D60-DF1B-4888-992E-9C4FE22A3903}" srcOrd="0" destOrd="0" presId="urn:microsoft.com/office/officeart/2005/8/layout/cycle2"/>
    <dgm:cxn modelId="{341A4BDA-FFF6-41F4-A2A5-202B5E7C69EE}" type="presParOf" srcId="{479ECE92-B3BA-4B9C-B1AD-EBA7DE2FFC20}" destId="{DC3BBFC6-97D4-4AEB-B4A9-35E2DB5A76AA}" srcOrd="1" destOrd="0" presId="urn:microsoft.com/office/officeart/2005/8/layout/cycle2"/>
    <dgm:cxn modelId="{2F6C723C-4E40-44DD-B26D-A071A4C9AE6C}" type="presParOf" srcId="{DC3BBFC6-97D4-4AEB-B4A9-35E2DB5A76AA}" destId="{D7D290B0-D048-422A-B9CD-A7ED7B16AEC7}" srcOrd="0" destOrd="0" presId="urn:microsoft.com/office/officeart/2005/8/layout/cycle2"/>
    <dgm:cxn modelId="{AD24E1DC-0D07-41EB-B5A9-9C74791365D4}" type="presParOf" srcId="{479ECE92-B3BA-4B9C-B1AD-EBA7DE2FFC20}" destId="{203463AD-011D-4BE7-8B58-D398C6E1EABD}" srcOrd="2" destOrd="0" presId="urn:microsoft.com/office/officeart/2005/8/layout/cycle2"/>
    <dgm:cxn modelId="{586771F8-04A4-4C32-85C6-005269DB4A60}" type="presParOf" srcId="{479ECE92-B3BA-4B9C-B1AD-EBA7DE2FFC20}" destId="{CD2AA31F-4AED-413E-A39F-11740B950733}" srcOrd="3" destOrd="0" presId="urn:microsoft.com/office/officeart/2005/8/layout/cycle2"/>
    <dgm:cxn modelId="{07148019-AE4C-4315-B43C-AF236639DCC5}" type="presParOf" srcId="{CD2AA31F-4AED-413E-A39F-11740B950733}" destId="{12E85209-6ED5-4DE2-9D0F-381DBE170443}" srcOrd="0" destOrd="0" presId="urn:microsoft.com/office/officeart/2005/8/layout/cycle2"/>
    <dgm:cxn modelId="{1F6E94F5-B652-4D19-A343-7F8DEC5B15CA}" type="presParOf" srcId="{479ECE92-B3BA-4B9C-B1AD-EBA7DE2FFC20}" destId="{0824D890-77CF-49AC-AFDF-12E4D7A0D72D}" srcOrd="4" destOrd="0" presId="urn:microsoft.com/office/officeart/2005/8/layout/cycle2"/>
    <dgm:cxn modelId="{95867391-CA3C-4E69-A230-6237A2DF96D4}" type="presParOf" srcId="{479ECE92-B3BA-4B9C-B1AD-EBA7DE2FFC20}" destId="{67B9519F-86C7-40D6-BC83-E2FC4A3992DA}" srcOrd="5" destOrd="0" presId="urn:microsoft.com/office/officeart/2005/8/layout/cycle2"/>
    <dgm:cxn modelId="{9899CD36-409F-428B-8F70-701F58362CAE}" type="presParOf" srcId="{67B9519F-86C7-40D6-BC83-E2FC4A3992DA}" destId="{0AC32D0A-910C-41F2-A2E8-0EC9379AB09A}" srcOrd="0" destOrd="0" presId="urn:microsoft.com/office/officeart/2005/8/layout/cycle2"/>
    <dgm:cxn modelId="{681E3E69-DFC0-4D1E-886A-9D5A082357E4}" type="presParOf" srcId="{479ECE92-B3BA-4B9C-B1AD-EBA7DE2FFC20}" destId="{220A31E8-99A5-4F87-BBF4-3DB20BE74847}" srcOrd="6" destOrd="0" presId="urn:microsoft.com/office/officeart/2005/8/layout/cycle2"/>
    <dgm:cxn modelId="{DB9A6B7B-79A1-4DA8-99E5-36A34A6E3061}" type="presParOf" srcId="{479ECE92-B3BA-4B9C-B1AD-EBA7DE2FFC20}" destId="{1D82824D-AD66-4623-B684-DC686582E5E8}" srcOrd="7" destOrd="0" presId="urn:microsoft.com/office/officeart/2005/8/layout/cycle2"/>
    <dgm:cxn modelId="{C83E4392-A8EF-4752-9B97-48DAB0370CFB}" type="presParOf" srcId="{1D82824D-AD66-4623-B684-DC686582E5E8}" destId="{8701971E-71B7-4FC6-8F73-4B7AA7944340}" srcOrd="0" destOrd="0" presId="urn:microsoft.com/office/officeart/2005/8/layout/cycle2"/>
    <dgm:cxn modelId="{6ABA48CB-DA6C-4CF1-9908-9F2F181DFBF3}" type="presParOf" srcId="{479ECE92-B3BA-4B9C-B1AD-EBA7DE2FFC20}" destId="{FF09D72C-DD4F-4ECE-B3D0-DE41437BD304}" srcOrd="8" destOrd="0" presId="urn:microsoft.com/office/officeart/2005/8/layout/cycle2"/>
    <dgm:cxn modelId="{0643B247-0900-422B-88AF-95ED672238A6}" type="presParOf" srcId="{479ECE92-B3BA-4B9C-B1AD-EBA7DE2FFC20}" destId="{50758B54-759D-4CDC-BAFA-22AB8E2182A1}" srcOrd="9" destOrd="0" presId="urn:microsoft.com/office/officeart/2005/8/layout/cycle2"/>
    <dgm:cxn modelId="{17BB8697-0D62-42BC-A65B-FB1BA50FB410}" type="presParOf" srcId="{50758B54-759D-4CDC-BAFA-22AB8E2182A1}" destId="{C795A2CB-348D-4220-AC05-7736FEF52579}" srcOrd="0" destOrd="0" presId="urn:microsoft.com/office/officeart/2005/8/layout/cycle2"/>
    <dgm:cxn modelId="{FFDDAD80-E5B9-4955-B482-862E957E367E}" type="presParOf" srcId="{479ECE92-B3BA-4B9C-B1AD-EBA7DE2FFC20}" destId="{691DAF67-16C5-4638-AE63-CEB2D7457073}" srcOrd="10" destOrd="0" presId="urn:microsoft.com/office/officeart/2005/8/layout/cycle2"/>
    <dgm:cxn modelId="{B8A8A689-AE91-4F20-B974-B6A603A11F51}" type="presParOf" srcId="{479ECE92-B3BA-4B9C-B1AD-EBA7DE2FFC20}" destId="{97E16159-3DC8-4BA4-B4EE-80249AD4C2E1}" srcOrd="11" destOrd="0" presId="urn:microsoft.com/office/officeart/2005/8/layout/cycle2"/>
    <dgm:cxn modelId="{CD259F28-C968-42CE-B7C2-0AF6056FE6E9}" type="presParOf" srcId="{97E16159-3DC8-4BA4-B4EE-80249AD4C2E1}" destId="{24F66B59-6DA2-4F18-9345-2BBEA50F90F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BD8DCD6-52C0-44FB-94C1-1143E5EF60D4}"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e-DE"/>
        </a:p>
      </dgm:t>
    </dgm:pt>
    <dgm:pt modelId="{10AB0413-8784-416A-B89F-1258435E4708}">
      <dgm:prSet phldrT="[Text]" custT="1"/>
      <dgm:spPr>
        <a:solidFill>
          <a:schemeClr val="tx2"/>
        </a:solidFill>
      </dgm:spPr>
      <dgm:t>
        <a:bodyPr lIns="0" tIns="0" rIns="0" bIns="0"/>
        <a:lstStyle/>
        <a:p>
          <a:r>
            <a:rPr lang="de-DE" sz="1200" b="1" dirty="0"/>
            <a:t>2</a:t>
          </a:r>
        </a:p>
      </dgm:t>
    </dgm:pt>
    <dgm:pt modelId="{15150F3E-94B9-4CB6-BD2F-AE810C8CB9EC}" type="parTrans" cxnId="{54121666-6ACA-422A-B5B2-64D7FC29ADA0}">
      <dgm:prSet/>
      <dgm:spPr/>
      <dgm:t>
        <a:bodyPr/>
        <a:lstStyle/>
        <a:p>
          <a:endParaRPr lang="de-DE" sz="1100"/>
        </a:p>
      </dgm:t>
    </dgm:pt>
    <dgm:pt modelId="{86A30115-D964-4EE8-ABEB-AFFD1DB3EEC1}" type="sibTrans" cxnId="{54121666-6ACA-422A-B5B2-64D7FC29ADA0}">
      <dgm:prSet custT="1"/>
      <dgm:spPr>
        <a:solidFill>
          <a:schemeClr val="tx2">
            <a:lumMod val="20000"/>
            <a:lumOff val="80000"/>
          </a:schemeClr>
        </a:solidFill>
      </dgm:spPr>
      <dgm:t>
        <a:bodyPr/>
        <a:lstStyle/>
        <a:p>
          <a:endParaRPr lang="de-DE" sz="1100"/>
        </a:p>
      </dgm:t>
    </dgm:pt>
    <dgm:pt modelId="{E3115F3F-8CB2-49C8-A527-951318D827BB}">
      <dgm:prSet phldrT="[Text]" custT="1"/>
      <dgm:spPr>
        <a:solidFill>
          <a:schemeClr val="tx2">
            <a:lumMod val="20000"/>
            <a:lumOff val="80000"/>
          </a:schemeClr>
        </a:solidFill>
      </dgm:spPr>
      <dgm:t>
        <a:bodyPr lIns="0" tIns="0" rIns="0" bIns="0"/>
        <a:lstStyle/>
        <a:p>
          <a:r>
            <a:rPr lang="de-DE" sz="1200" b="1" dirty="0"/>
            <a:t>3.</a:t>
          </a:r>
        </a:p>
      </dgm:t>
    </dgm:pt>
    <dgm:pt modelId="{07DAC63C-583E-4880-96B5-2605406D30D9}" type="parTrans" cxnId="{59DAA2ED-928B-4A7E-9AED-FA30F51160F8}">
      <dgm:prSet/>
      <dgm:spPr/>
      <dgm:t>
        <a:bodyPr/>
        <a:lstStyle/>
        <a:p>
          <a:endParaRPr lang="de-DE" sz="1100"/>
        </a:p>
      </dgm:t>
    </dgm:pt>
    <dgm:pt modelId="{04DBBF40-D4B0-41BA-8549-859A218FF2FA}" type="sibTrans" cxnId="{59DAA2ED-928B-4A7E-9AED-FA30F51160F8}">
      <dgm:prSet custT="1"/>
      <dgm:spPr>
        <a:solidFill>
          <a:schemeClr val="tx2">
            <a:lumMod val="20000"/>
            <a:lumOff val="80000"/>
          </a:schemeClr>
        </a:solidFill>
      </dgm:spPr>
      <dgm:t>
        <a:bodyPr/>
        <a:lstStyle/>
        <a:p>
          <a:endParaRPr lang="de-DE" sz="1100"/>
        </a:p>
      </dgm:t>
    </dgm:pt>
    <dgm:pt modelId="{9673D9F5-1A62-45C7-BC12-450F792F6713}">
      <dgm:prSet phldrT="[Text]" custT="1"/>
      <dgm:spPr>
        <a:solidFill>
          <a:schemeClr val="tx2">
            <a:lumMod val="20000"/>
            <a:lumOff val="80000"/>
          </a:schemeClr>
        </a:solidFill>
      </dgm:spPr>
      <dgm:t>
        <a:bodyPr lIns="0" tIns="0" rIns="0" bIns="0"/>
        <a:lstStyle/>
        <a:p>
          <a:endParaRPr lang="de-DE" sz="1200" b="0" dirty="0"/>
        </a:p>
      </dgm:t>
    </dgm:pt>
    <dgm:pt modelId="{7A3953E6-7F9B-4474-8B66-5755296BB194}" type="parTrans" cxnId="{E989D67E-99FB-4FCA-B0A0-05C00E030C46}">
      <dgm:prSet/>
      <dgm:spPr/>
      <dgm:t>
        <a:bodyPr/>
        <a:lstStyle/>
        <a:p>
          <a:endParaRPr lang="de-DE" sz="1100"/>
        </a:p>
      </dgm:t>
    </dgm:pt>
    <dgm:pt modelId="{FB6BDEA9-8D79-493B-A21A-5E4825F26103}" type="sibTrans" cxnId="{E989D67E-99FB-4FCA-B0A0-05C00E030C46}">
      <dgm:prSet custT="1"/>
      <dgm:spPr>
        <a:solidFill>
          <a:schemeClr val="tx2">
            <a:lumMod val="20000"/>
            <a:lumOff val="80000"/>
          </a:schemeClr>
        </a:solidFill>
      </dgm:spPr>
      <dgm:t>
        <a:bodyPr/>
        <a:lstStyle/>
        <a:p>
          <a:endParaRPr lang="de-DE" sz="1100"/>
        </a:p>
      </dgm:t>
    </dgm:pt>
    <dgm:pt modelId="{08E77206-709A-4669-BB2B-A06658AEFF1E}">
      <dgm:prSet phldrT="[Text]" custT="1"/>
      <dgm:spPr>
        <a:solidFill>
          <a:schemeClr val="tx2">
            <a:lumMod val="20000"/>
            <a:lumOff val="80000"/>
          </a:schemeClr>
        </a:solidFill>
      </dgm:spPr>
      <dgm:t>
        <a:bodyPr lIns="0" tIns="0" rIns="0" bIns="0"/>
        <a:lstStyle/>
        <a:p>
          <a:r>
            <a:rPr lang="de-DE" sz="1200" b="1" dirty="0"/>
            <a:t>5.</a:t>
          </a:r>
          <a:endParaRPr lang="de-DE" sz="1200" b="0" dirty="0"/>
        </a:p>
      </dgm:t>
    </dgm:pt>
    <dgm:pt modelId="{C54D7088-2DAE-48AE-BC86-67E36C9219D4}" type="sibTrans" cxnId="{0C481E96-C27C-4854-838E-3EB548989766}">
      <dgm:prSet custT="1"/>
      <dgm:spPr>
        <a:solidFill>
          <a:schemeClr val="tx2">
            <a:lumMod val="20000"/>
            <a:lumOff val="80000"/>
          </a:schemeClr>
        </a:solidFill>
      </dgm:spPr>
      <dgm:t>
        <a:bodyPr/>
        <a:lstStyle/>
        <a:p>
          <a:endParaRPr lang="de-DE" sz="1100"/>
        </a:p>
      </dgm:t>
    </dgm:pt>
    <dgm:pt modelId="{C8FC89BE-9133-4564-9507-0750C850D781}" type="parTrans" cxnId="{0C481E96-C27C-4854-838E-3EB548989766}">
      <dgm:prSet/>
      <dgm:spPr/>
      <dgm:t>
        <a:bodyPr/>
        <a:lstStyle/>
        <a:p>
          <a:endParaRPr lang="de-DE" sz="1100"/>
        </a:p>
      </dgm:t>
    </dgm:pt>
    <dgm:pt modelId="{27D0B7B9-FCC5-4DFF-8B8E-00899E98819C}">
      <dgm:prSet phldrT="[Text]" custT="1"/>
      <dgm:spPr>
        <a:solidFill>
          <a:schemeClr val="tx2">
            <a:lumMod val="20000"/>
            <a:lumOff val="80000"/>
          </a:schemeClr>
        </a:solidFill>
      </dgm:spPr>
      <dgm:t>
        <a:bodyPr lIns="0" tIns="0" rIns="0" bIns="0"/>
        <a:lstStyle/>
        <a:p>
          <a:r>
            <a:rPr lang="de-DE" sz="1200" b="1" dirty="0"/>
            <a:t>1.</a:t>
          </a:r>
        </a:p>
      </dgm:t>
    </dgm:pt>
    <dgm:pt modelId="{EB33434E-1E44-4B18-8930-E58AA0688CD8}" type="sibTrans" cxnId="{103F084D-76F1-40A2-841C-74ECCB32CFBC}">
      <dgm:prSet custT="1"/>
      <dgm:spPr>
        <a:solidFill>
          <a:schemeClr val="tx2">
            <a:lumMod val="20000"/>
            <a:lumOff val="80000"/>
          </a:schemeClr>
        </a:solidFill>
      </dgm:spPr>
      <dgm:t>
        <a:bodyPr/>
        <a:lstStyle/>
        <a:p>
          <a:endParaRPr lang="de-DE" sz="1100"/>
        </a:p>
      </dgm:t>
    </dgm:pt>
    <dgm:pt modelId="{D1A77C3C-9292-415F-8219-824F00D33D59}" type="parTrans" cxnId="{103F084D-76F1-40A2-841C-74ECCB32CFBC}">
      <dgm:prSet/>
      <dgm:spPr/>
      <dgm:t>
        <a:bodyPr/>
        <a:lstStyle/>
        <a:p>
          <a:endParaRPr lang="de-DE" sz="1100"/>
        </a:p>
      </dgm:t>
    </dgm:pt>
    <dgm:pt modelId="{AB2B6DA0-730E-4F7D-957D-2447A4F0B5A1}">
      <dgm:prSet phldrT="[Text]" custT="1"/>
      <dgm:spPr>
        <a:solidFill>
          <a:schemeClr val="tx2">
            <a:lumMod val="20000"/>
            <a:lumOff val="80000"/>
          </a:schemeClr>
        </a:solidFill>
      </dgm:spPr>
      <dgm:t>
        <a:bodyPr vert="horz" lIns="0" tIns="0" rIns="0" bIns="0" anchor="ctr" anchorCtr="0"/>
        <a:lstStyle/>
        <a:p>
          <a:r>
            <a:rPr lang="de-DE" sz="1200" b="1" dirty="0"/>
            <a:t>4.</a:t>
          </a:r>
        </a:p>
      </dgm:t>
    </dgm:pt>
    <dgm:pt modelId="{2723AA14-61C2-4CC0-B440-FBC50082F931}" type="sibTrans" cxnId="{2FA9DA89-C813-48BB-B23E-CCE249BB297E}">
      <dgm:prSet custT="1"/>
      <dgm:spPr>
        <a:solidFill>
          <a:schemeClr val="bg1"/>
        </a:solidFill>
        <a:ln>
          <a:noFill/>
        </a:ln>
      </dgm:spPr>
      <dgm:t>
        <a:bodyPr/>
        <a:lstStyle/>
        <a:p>
          <a:endParaRPr lang="de-DE" sz="1100"/>
        </a:p>
      </dgm:t>
    </dgm:pt>
    <dgm:pt modelId="{8FA207D7-2124-4F7D-97A3-4689F4724D87}" type="parTrans" cxnId="{2FA9DA89-C813-48BB-B23E-CCE249BB297E}">
      <dgm:prSet/>
      <dgm:spPr/>
      <dgm:t>
        <a:bodyPr/>
        <a:lstStyle/>
        <a:p>
          <a:endParaRPr lang="de-DE" sz="1100"/>
        </a:p>
      </dgm:t>
    </dgm:pt>
    <dgm:pt modelId="{479ECE92-B3BA-4B9C-B1AD-EBA7DE2FFC20}" type="pres">
      <dgm:prSet presAssocID="{DBD8DCD6-52C0-44FB-94C1-1143E5EF60D4}" presName="cycle" presStyleCnt="0">
        <dgm:presLayoutVars>
          <dgm:dir/>
          <dgm:resizeHandles val="exact"/>
        </dgm:presLayoutVars>
      </dgm:prSet>
      <dgm:spPr/>
    </dgm:pt>
    <dgm:pt modelId="{88E95D60-DF1B-4888-992E-9C4FE22A3903}" type="pres">
      <dgm:prSet presAssocID="{27D0B7B9-FCC5-4DFF-8B8E-00899E98819C}" presName="node" presStyleLbl="node1" presStyleIdx="0" presStyleCnt="6" custScaleX="109777" custScaleY="109777">
        <dgm:presLayoutVars>
          <dgm:bulletEnabled val="1"/>
        </dgm:presLayoutVars>
      </dgm:prSet>
      <dgm:spPr/>
    </dgm:pt>
    <dgm:pt modelId="{DC3BBFC6-97D4-4AEB-B4A9-35E2DB5A76AA}" type="pres">
      <dgm:prSet presAssocID="{EB33434E-1E44-4B18-8930-E58AA0688CD8}" presName="sibTrans" presStyleLbl="sibTrans2D1" presStyleIdx="0" presStyleCnt="6"/>
      <dgm:spPr/>
    </dgm:pt>
    <dgm:pt modelId="{D7D290B0-D048-422A-B9CD-A7ED7B16AEC7}" type="pres">
      <dgm:prSet presAssocID="{EB33434E-1E44-4B18-8930-E58AA0688CD8}" presName="connectorText" presStyleLbl="sibTrans2D1" presStyleIdx="0" presStyleCnt="6"/>
      <dgm:spPr/>
    </dgm:pt>
    <dgm:pt modelId="{203463AD-011D-4BE7-8B58-D398C6E1EABD}" type="pres">
      <dgm:prSet presAssocID="{10AB0413-8784-416A-B89F-1258435E4708}" presName="node" presStyleLbl="node1" presStyleIdx="1" presStyleCnt="6" custScaleX="109777" custScaleY="109777" custRadScaleRad="98543" custRadScaleInc="-3480">
        <dgm:presLayoutVars>
          <dgm:bulletEnabled val="1"/>
        </dgm:presLayoutVars>
      </dgm:prSet>
      <dgm:spPr/>
    </dgm:pt>
    <dgm:pt modelId="{CD2AA31F-4AED-413E-A39F-11740B950733}" type="pres">
      <dgm:prSet presAssocID="{86A30115-D964-4EE8-ABEB-AFFD1DB3EEC1}" presName="sibTrans" presStyleLbl="sibTrans2D1" presStyleIdx="1" presStyleCnt="6"/>
      <dgm:spPr/>
    </dgm:pt>
    <dgm:pt modelId="{12E85209-6ED5-4DE2-9D0F-381DBE170443}" type="pres">
      <dgm:prSet presAssocID="{86A30115-D964-4EE8-ABEB-AFFD1DB3EEC1}" presName="connectorText" presStyleLbl="sibTrans2D1" presStyleIdx="1" presStyleCnt="6"/>
      <dgm:spPr/>
    </dgm:pt>
    <dgm:pt modelId="{0824D890-77CF-49AC-AFDF-12E4D7A0D72D}" type="pres">
      <dgm:prSet presAssocID="{E3115F3F-8CB2-49C8-A527-951318D827BB}" presName="node" presStyleLbl="node1" presStyleIdx="2" presStyleCnt="6" custScaleX="109777" custScaleY="109777">
        <dgm:presLayoutVars>
          <dgm:bulletEnabled val="1"/>
        </dgm:presLayoutVars>
      </dgm:prSet>
      <dgm:spPr/>
    </dgm:pt>
    <dgm:pt modelId="{67B9519F-86C7-40D6-BC83-E2FC4A3992DA}" type="pres">
      <dgm:prSet presAssocID="{04DBBF40-D4B0-41BA-8549-859A218FF2FA}" presName="sibTrans" presStyleLbl="sibTrans2D1" presStyleIdx="2" presStyleCnt="6"/>
      <dgm:spPr/>
    </dgm:pt>
    <dgm:pt modelId="{0AC32D0A-910C-41F2-A2E8-0EC9379AB09A}" type="pres">
      <dgm:prSet presAssocID="{04DBBF40-D4B0-41BA-8549-859A218FF2FA}" presName="connectorText" presStyleLbl="sibTrans2D1" presStyleIdx="2" presStyleCnt="6"/>
      <dgm:spPr/>
    </dgm:pt>
    <dgm:pt modelId="{220A31E8-99A5-4F87-BBF4-3DB20BE74847}" type="pres">
      <dgm:prSet presAssocID="{AB2B6DA0-730E-4F7D-957D-2447A4F0B5A1}" presName="node" presStyleLbl="node1" presStyleIdx="3" presStyleCnt="6" custScaleX="113638" custScaleY="110178" custRadScaleRad="83050" custRadScaleInc="25125">
        <dgm:presLayoutVars>
          <dgm:bulletEnabled val="1"/>
        </dgm:presLayoutVars>
      </dgm:prSet>
      <dgm:spPr/>
    </dgm:pt>
    <dgm:pt modelId="{1D82824D-AD66-4623-B684-DC686582E5E8}" type="pres">
      <dgm:prSet presAssocID="{2723AA14-61C2-4CC0-B440-FBC50082F931}" presName="sibTrans" presStyleLbl="sibTrans2D1" presStyleIdx="3" presStyleCnt="6"/>
      <dgm:spPr/>
    </dgm:pt>
    <dgm:pt modelId="{8701971E-71B7-4FC6-8F73-4B7AA7944340}" type="pres">
      <dgm:prSet presAssocID="{2723AA14-61C2-4CC0-B440-FBC50082F931}" presName="connectorText" presStyleLbl="sibTrans2D1" presStyleIdx="3" presStyleCnt="6"/>
      <dgm:spPr/>
    </dgm:pt>
    <dgm:pt modelId="{FF09D72C-DD4F-4ECE-B3D0-DE41437BD304}" type="pres">
      <dgm:prSet presAssocID="{9673D9F5-1A62-45C7-BC12-450F792F6713}" presName="node" presStyleLbl="node1" presStyleIdx="4" presStyleCnt="6" custScaleX="109777" custScaleY="109777" custRadScaleRad="86060" custRadScaleInc="-20323">
        <dgm:presLayoutVars>
          <dgm:bulletEnabled val="1"/>
        </dgm:presLayoutVars>
      </dgm:prSet>
      <dgm:spPr/>
    </dgm:pt>
    <dgm:pt modelId="{50758B54-759D-4CDC-BAFA-22AB8E2182A1}" type="pres">
      <dgm:prSet presAssocID="{FB6BDEA9-8D79-493B-A21A-5E4825F26103}" presName="sibTrans" presStyleLbl="sibTrans2D1" presStyleIdx="4" presStyleCnt="6"/>
      <dgm:spPr/>
    </dgm:pt>
    <dgm:pt modelId="{C795A2CB-348D-4220-AC05-7736FEF52579}" type="pres">
      <dgm:prSet presAssocID="{FB6BDEA9-8D79-493B-A21A-5E4825F26103}" presName="connectorText" presStyleLbl="sibTrans2D1" presStyleIdx="4" presStyleCnt="6"/>
      <dgm:spPr/>
    </dgm:pt>
    <dgm:pt modelId="{691DAF67-16C5-4638-AE63-CEB2D7457073}" type="pres">
      <dgm:prSet presAssocID="{08E77206-709A-4669-BB2B-A06658AEFF1E}" presName="node" presStyleLbl="node1" presStyleIdx="5" presStyleCnt="6" custScaleX="109777" custScaleY="109777">
        <dgm:presLayoutVars>
          <dgm:bulletEnabled val="1"/>
        </dgm:presLayoutVars>
      </dgm:prSet>
      <dgm:spPr/>
    </dgm:pt>
    <dgm:pt modelId="{97E16159-3DC8-4BA4-B4EE-80249AD4C2E1}" type="pres">
      <dgm:prSet presAssocID="{C54D7088-2DAE-48AE-BC86-67E36C9219D4}" presName="sibTrans" presStyleLbl="sibTrans2D1" presStyleIdx="5" presStyleCnt="6"/>
      <dgm:spPr/>
    </dgm:pt>
    <dgm:pt modelId="{24F66B59-6DA2-4F18-9345-2BBEA50F90F2}" type="pres">
      <dgm:prSet presAssocID="{C54D7088-2DAE-48AE-BC86-67E36C9219D4}" presName="connectorText" presStyleLbl="sibTrans2D1" presStyleIdx="5" presStyleCnt="6"/>
      <dgm:spPr/>
    </dgm:pt>
  </dgm:ptLst>
  <dgm:cxnLst>
    <dgm:cxn modelId="{A9E92F03-2E6D-4B1A-8823-870ED0D7AE51}" type="presOf" srcId="{DBD8DCD6-52C0-44FB-94C1-1143E5EF60D4}" destId="{479ECE92-B3BA-4B9C-B1AD-EBA7DE2FFC20}" srcOrd="0" destOrd="0" presId="urn:microsoft.com/office/officeart/2005/8/layout/cycle2"/>
    <dgm:cxn modelId="{27E6C508-12A6-4114-91F9-128A1EECB120}" type="presOf" srcId="{08E77206-709A-4669-BB2B-A06658AEFF1E}" destId="{691DAF67-16C5-4638-AE63-CEB2D7457073}" srcOrd="0" destOrd="0" presId="urn:microsoft.com/office/officeart/2005/8/layout/cycle2"/>
    <dgm:cxn modelId="{3F8F900C-7F37-476D-8507-2BFB9C8BB0A8}" type="presOf" srcId="{2723AA14-61C2-4CC0-B440-FBC50082F931}" destId="{8701971E-71B7-4FC6-8F73-4B7AA7944340}" srcOrd="1" destOrd="0" presId="urn:microsoft.com/office/officeart/2005/8/layout/cycle2"/>
    <dgm:cxn modelId="{77464B1D-AB52-48CD-AD79-C45CF97B2F89}" type="presOf" srcId="{C54D7088-2DAE-48AE-BC86-67E36C9219D4}" destId="{97E16159-3DC8-4BA4-B4EE-80249AD4C2E1}" srcOrd="0" destOrd="0" presId="urn:microsoft.com/office/officeart/2005/8/layout/cycle2"/>
    <dgm:cxn modelId="{A05E2924-C9E8-400F-B2EC-F56E16D926C8}" type="presOf" srcId="{04DBBF40-D4B0-41BA-8549-859A218FF2FA}" destId="{0AC32D0A-910C-41F2-A2E8-0EC9379AB09A}" srcOrd="1" destOrd="0" presId="urn:microsoft.com/office/officeart/2005/8/layout/cycle2"/>
    <dgm:cxn modelId="{A777B326-D8BF-44F8-AAF1-404453078C6E}" type="presOf" srcId="{86A30115-D964-4EE8-ABEB-AFFD1DB3EEC1}" destId="{12E85209-6ED5-4DE2-9D0F-381DBE170443}" srcOrd="1" destOrd="0" presId="urn:microsoft.com/office/officeart/2005/8/layout/cycle2"/>
    <dgm:cxn modelId="{791CF82E-2697-4091-84C9-E850D2550640}" type="presOf" srcId="{EB33434E-1E44-4B18-8930-E58AA0688CD8}" destId="{DC3BBFC6-97D4-4AEB-B4A9-35E2DB5A76AA}" srcOrd="0" destOrd="0" presId="urn:microsoft.com/office/officeart/2005/8/layout/cycle2"/>
    <dgm:cxn modelId="{E363FA2F-D70F-43BD-ADFC-852EE9C0291B}" type="presOf" srcId="{2723AA14-61C2-4CC0-B440-FBC50082F931}" destId="{1D82824D-AD66-4623-B684-DC686582E5E8}" srcOrd="0" destOrd="0" presId="urn:microsoft.com/office/officeart/2005/8/layout/cycle2"/>
    <dgm:cxn modelId="{72FC7930-83D9-401C-8DFC-883090DABE6F}" type="presOf" srcId="{FB6BDEA9-8D79-493B-A21A-5E4825F26103}" destId="{C795A2CB-348D-4220-AC05-7736FEF52579}" srcOrd="1" destOrd="0" presId="urn:microsoft.com/office/officeart/2005/8/layout/cycle2"/>
    <dgm:cxn modelId="{54121666-6ACA-422A-B5B2-64D7FC29ADA0}" srcId="{DBD8DCD6-52C0-44FB-94C1-1143E5EF60D4}" destId="{10AB0413-8784-416A-B89F-1258435E4708}" srcOrd="1" destOrd="0" parTransId="{15150F3E-94B9-4CB6-BD2F-AE810C8CB9EC}" sibTransId="{86A30115-D964-4EE8-ABEB-AFFD1DB3EEC1}"/>
    <dgm:cxn modelId="{103F084D-76F1-40A2-841C-74ECCB32CFBC}" srcId="{DBD8DCD6-52C0-44FB-94C1-1143E5EF60D4}" destId="{27D0B7B9-FCC5-4DFF-8B8E-00899E98819C}" srcOrd="0" destOrd="0" parTransId="{D1A77C3C-9292-415F-8219-824F00D33D59}" sibTransId="{EB33434E-1E44-4B18-8930-E58AA0688CD8}"/>
    <dgm:cxn modelId="{AE238E77-1B28-4B5F-84D5-A000E466C011}" type="presOf" srcId="{86A30115-D964-4EE8-ABEB-AFFD1DB3EEC1}" destId="{CD2AA31F-4AED-413E-A39F-11740B950733}" srcOrd="0" destOrd="0" presId="urn:microsoft.com/office/officeart/2005/8/layout/cycle2"/>
    <dgm:cxn modelId="{66421F7A-F518-4AAB-A5CE-C8874EF68512}" type="presOf" srcId="{9673D9F5-1A62-45C7-BC12-450F792F6713}" destId="{FF09D72C-DD4F-4ECE-B3D0-DE41437BD304}" srcOrd="0" destOrd="0" presId="urn:microsoft.com/office/officeart/2005/8/layout/cycle2"/>
    <dgm:cxn modelId="{E989D67E-99FB-4FCA-B0A0-05C00E030C46}" srcId="{DBD8DCD6-52C0-44FB-94C1-1143E5EF60D4}" destId="{9673D9F5-1A62-45C7-BC12-450F792F6713}" srcOrd="4" destOrd="0" parTransId="{7A3953E6-7F9B-4474-8B66-5755296BB194}" sibTransId="{FB6BDEA9-8D79-493B-A21A-5E4825F26103}"/>
    <dgm:cxn modelId="{2FA9DA89-C813-48BB-B23E-CCE249BB297E}" srcId="{DBD8DCD6-52C0-44FB-94C1-1143E5EF60D4}" destId="{AB2B6DA0-730E-4F7D-957D-2447A4F0B5A1}" srcOrd="3" destOrd="0" parTransId="{8FA207D7-2124-4F7D-97A3-4689F4724D87}" sibTransId="{2723AA14-61C2-4CC0-B440-FBC50082F931}"/>
    <dgm:cxn modelId="{CFF4CB92-634D-4AFC-ADAC-B8A298BFDEB1}" type="presOf" srcId="{AB2B6DA0-730E-4F7D-957D-2447A4F0B5A1}" destId="{220A31E8-99A5-4F87-BBF4-3DB20BE74847}" srcOrd="0" destOrd="0" presId="urn:microsoft.com/office/officeart/2005/8/layout/cycle2"/>
    <dgm:cxn modelId="{0C481E96-C27C-4854-838E-3EB548989766}" srcId="{DBD8DCD6-52C0-44FB-94C1-1143E5EF60D4}" destId="{08E77206-709A-4669-BB2B-A06658AEFF1E}" srcOrd="5" destOrd="0" parTransId="{C8FC89BE-9133-4564-9507-0750C850D781}" sibTransId="{C54D7088-2DAE-48AE-BC86-67E36C9219D4}"/>
    <dgm:cxn modelId="{C4F4849A-38A0-49FE-BF27-3D03692C7DED}" type="presOf" srcId="{27D0B7B9-FCC5-4DFF-8B8E-00899E98819C}" destId="{88E95D60-DF1B-4888-992E-9C4FE22A3903}" srcOrd="0" destOrd="0" presId="urn:microsoft.com/office/officeart/2005/8/layout/cycle2"/>
    <dgm:cxn modelId="{4576E3C2-C08F-48A9-B8DE-723B8482B106}" type="presOf" srcId="{E3115F3F-8CB2-49C8-A527-951318D827BB}" destId="{0824D890-77CF-49AC-AFDF-12E4D7A0D72D}" srcOrd="0" destOrd="0" presId="urn:microsoft.com/office/officeart/2005/8/layout/cycle2"/>
    <dgm:cxn modelId="{7D70B5D2-8857-4FC1-B3B3-8FA239BA42BB}" type="presOf" srcId="{04DBBF40-D4B0-41BA-8549-859A218FF2FA}" destId="{67B9519F-86C7-40D6-BC83-E2FC4A3992DA}" srcOrd="0" destOrd="0" presId="urn:microsoft.com/office/officeart/2005/8/layout/cycle2"/>
    <dgm:cxn modelId="{D25EF2DA-3CAC-4285-B0F2-CF8E7C3A3978}" type="presOf" srcId="{EB33434E-1E44-4B18-8930-E58AA0688CD8}" destId="{D7D290B0-D048-422A-B9CD-A7ED7B16AEC7}" srcOrd="1" destOrd="0" presId="urn:microsoft.com/office/officeart/2005/8/layout/cycle2"/>
    <dgm:cxn modelId="{0E5955E8-2DF2-40A2-86F7-7C466F3F69F4}" type="presOf" srcId="{FB6BDEA9-8D79-493B-A21A-5E4825F26103}" destId="{50758B54-759D-4CDC-BAFA-22AB8E2182A1}" srcOrd="0" destOrd="0" presId="urn:microsoft.com/office/officeart/2005/8/layout/cycle2"/>
    <dgm:cxn modelId="{59DAA2ED-928B-4A7E-9AED-FA30F51160F8}" srcId="{DBD8DCD6-52C0-44FB-94C1-1143E5EF60D4}" destId="{E3115F3F-8CB2-49C8-A527-951318D827BB}" srcOrd="2" destOrd="0" parTransId="{07DAC63C-583E-4880-96B5-2605406D30D9}" sibTransId="{04DBBF40-D4B0-41BA-8549-859A218FF2FA}"/>
    <dgm:cxn modelId="{582D2BEF-3C7E-4B70-A640-445214646E88}" type="presOf" srcId="{C54D7088-2DAE-48AE-BC86-67E36C9219D4}" destId="{24F66B59-6DA2-4F18-9345-2BBEA50F90F2}" srcOrd="1" destOrd="0" presId="urn:microsoft.com/office/officeart/2005/8/layout/cycle2"/>
    <dgm:cxn modelId="{89C414F3-A37B-4F1F-9BA3-710F2BFAE3A7}" type="presOf" srcId="{10AB0413-8784-416A-B89F-1258435E4708}" destId="{203463AD-011D-4BE7-8B58-D398C6E1EABD}" srcOrd="0" destOrd="0" presId="urn:microsoft.com/office/officeart/2005/8/layout/cycle2"/>
    <dgm:cxn modelId="{DD4D7F85-CBB3-4797-ACE4-2DC065F4BEA8}" type="presParOf" srcId="{479ECE92-B3BA-4B9C-B1AD-EBA7DE2FFC20}" destId="{88E95D60-DF1B-4888-992E-9C4FE22A3903}" srcOrd="0" destOrd="0" presId="urn:microsoft.com/office/officeart/2005/8/layout/cycle2"/>
    <dgm:cxn modelId="{341A4BDA-FFF6-41F4-A2A5-202B5E7C69EE}" type="presParOf" srcId="{479ECE92-B3BA-4B9C-B1AD-EBA7DE2FFC20}" destId="{DC3BBFC6-97D4-4AEB-B4A9-35E2DB5A76AA}" srcOrd="1" destOrd="0" presId="urn:microsoft.com/office/officeart/2005/8/layout/cycle2"/>
    <dgm:cxn modelId="{2F6C723C-4E40-44DD-B26D-A071A4C9AE6C}" type="presParOf" srcId="{DC3BBFC6-97D4-4AEB-B4A9-35E2DB5A76AA}" destId="{D7D290B0-D048-422A-B9CD-A7ED7B16AEC7}" srcOrd="0" destOrd="0" presId="urn:microsoft.com/office/officeart/2005/8/layout/cycle2"/>
    <dgm:cxn modelId="{AD24E1DC-0D07-41EB-B5A9-9C74791365D4}" type="presParOf" srcId="{479ECE92-B3BA-4B9C-B1AD-EBA7DE2FFC20}" destId="{203463AD-011D-4BE7-8B58-D398C6E1EABD}" srcOrd="2" destOrd="0" presId="urn:microsoft.com/office/officeart/2005/8/layout/cycle2"/>
    <dgm:cxn modelId="{586771F8-04A4-4C32-85C6-005269DB4A60}" type="presParOf" srcId="{479ECE92-B3BA-4B9C-B1AD-EBA7DE2FFC20}" destId="{CD2AA31F-4AED-413E-A39F-11740B950733}" srcOrd="3" destOrd="0" presId="urn:microsoft.com/office/officeart/2005/8/layout/cycle2"/>
    <dgm:cxn modelId="{07148019-AE4C-4315-B43C-AF236639DCC5}" type="presParOf" srcId="{CD2AA31F-4AED-413E-A39F-11740B950733}" destId="{12E85209-6ED5-4DE2-9D0F-381DBE170443}" srcOrd="0" destOrd="0" presId="urn:microsoft.com/office/officeart/2005/8/layout/cycle2"/>
    <dgm:cxn modelId="{1F6E94F5-B652-4D19-A343-7F8DEC5B15CA}" type="presParOf" srcId="{479ECE92-B3BA-4B9C-B1AD-EBA7DE2FFC20}" destId="{0824D890-77CF-49AC-AFDF-12E4D7A0D72D}" srcOrd="4" destOrd="0" presId="urn:microsoft.com/office/officeart/2005/8/layout/cycle2"/>
    <dgm:cxn modelId="{95867391-CA3C-4E69-A230-6237A2DF96D4}" type="presParOf" srcId="{479ECE92-B3BA-4B9C-B1AD-EBA7DE2FFC20}" destId="{67B9519F-86C7-40D6-BC83-E2FC4A3992DA}" srcOrd="5" destOrd="0" presId="urn:microsoft.com/office/officeart/2005/8/layout/cycle2"/>
    <dgm:cxn modelId="{9899CD36-409F-428B-8F70-701F58362CAE}" type="presParOf" srcId="{67B9519F-86C7-40D6-BC83-E2FC4A3992DA}" destId="{0AC32D0A-910C-41F2-A2E8-0EC9379AB09A}" srcOrd="0" destOrd="0" presId="urn:microsoft.com/office/officeart/2005/8/layout/cycle2"/>
    <dgm:cxn modelId="{681E3E69-DFC0-4D1E-886A-9D5A082357E4}" type="presParOf" srcId="{479ECE92-B3BA-4B9C-B1AD-EBA7DE2FFC20}" destId="{220A31E8-99A5-4F87-BBF4-3DB20BE74847}" srcOrd="6" destOrd="0" presId="urn:microsoft.com/office/officeart/2005/8/layout/cycle2"/>
    <dgm:cxn modelId="{DB9A6B7B-79A1-4DA8-99E5-36A34A6E3061}" type="presParOf" srcId="{479ECE92-B3BA-4B9C-B1AD-EBA7DE2FFC20}" destId="{1D82824D-AD66-4623-B684-DC686582E5E8}" srcOrd="7" destOrd="0" presId="urn:microsoft.com/office/officeart/2005/8/layout/cycle2"/>
    <dgm:cxn modelId="{C83E4392-A8EF-4752-9B97-48DAB0370CFB}" type="presParOf" srcId="{1D82824D-AD66-4623-B684-DC686582E5E8}" destId="{8701971E-71B7-4FC6-8F73-4B7AA7944340}" srcOrd="0" destOrd="0" presId="urn:microsoft.com/office/officeart/2005/8/layout/cycle2"/>
    <dgm:cxn modelId="{6ABA48CB-DA6C-4CF1-9908-9F2F181DFBF3}" type="presParOf" srcId="{479ECE92-B3BA-4B9C-B1AD-EBA7DE2FFC20}" destId="{FF09D72C-DD4F-4ECE-B3D0-DE41437BD304}" srcOrd="8" destOrd="0" presId="urn:microsoft.com/office/officeart/2005/8/layout/cycle2"/>
    <dgm:cxn modelId="{0643B247-0900-422B-88AF-95ED672238A6}" type="presParOf" srcId="{479ECE92-B3BA-4B9C-B1AD-EBA7DE2FFC20}" destId="{50758B54-759D-4CDC-BAFA-22AB8E2182A1}" srcOrd="9" destOrd="0" presId="urn:microsoft.com/office/officeart/2005/8/layout/cycle2"/>
    <dgm:cxn modelId="{17BB8697-0D62-42BC-A65B-FB1BA50FB410}" type="presParOf" srcId="{50758B54-759D-4CDC-BAFA-22AB8E2182A1}" destId="{C795A2CB-348D-4220-AC05-7736FEF52579}" srcOrd="0" destOrd="0" presId="urn:microsoft.com/office/officeart/2005/8/layout/cycle2"/>
    <dgm:cxn modelId="{FFDDAD80-E5B9-4955-B482-862E957E367E}" type="presParOf" srcId="{479ECE92-B3BA-4B9C-B1AD-EBA7DE2FFC20}" destId="{691DAF67-16C5-4638-AE63-CEB2D7457073}" srcOrd="10" destOrd="0" presId="urn:microsoft.com/office/officeart/2005/8/layout/cycle2"/>
    <dgm:cxn modelId="{B8A8A689-AE91-4F20-B974-B6A603A11F51}" type="presParOf" srcId="{479ECE92-B3BA-4B9C-B1AD-EBA7DE2FFC20}" destId="{97E16159-3DC8-4BA4-B4EE-80249AD4C2E1}" srcOrd="11" destOrd="0" presId="urn:microsoft.com/office/officeart/2005/8/layout/cycle2"/>
    <dgm:cxn modelId="{CD259F28-C968-42CE-B7C2-0AF6056FE6E9}" type="presParOf" srcId="{97E16159-3DC8-4BA4-B4EE-80249AD4C2E1}" destId="{24F66B59-6DA2-4F18-9345-2BBEA50F90F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BD8DCD6-52C0-44FB-94C1-1143E5EF60D4}"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e-DE"/>
        </a:p>
      </dgm:t>
    </dgm:pt>
    <dgm:pt modelId="{10AB0413-8784-416A-B89F-1258435E4708}">
      <dgm:prSet phldrT="[Text]" custT="1"/>
      <dgm:spPr>
        <a:solidFill>
          <a:schemeClr val="tx2"/>
        </a:solidFill>
      </dgm:spPr>
      <dgm:t>
        <a:bodyPr lIns="0" tIns="0" rIns="0" bIns="0"/>
        <a:lstStyle/>
        <a:p>
          <a:r>
            <a:rPr lang="de-DE" sz="1200" b="1" dirty="0"/>
            <a:t>2</a:t>
          </a:r>
        </a:p>
      </dgm:t>
    </dgm:pt>
    <dgm:pt modelId="{15150F3E-94B9-4CB6-BD2F-AE810C8CB9EC}" type="parTrans" cxnId="{54121666-6ACA-422A-B5B2-64D7FC29ADA0}">
      <dgm:prSet/>
      <dgm:spPr/>
      <dgm:t>
        <a:bodyPr/>
        <a:lstStyle/>
        <a:p>
          <a:endParaRPr lang="de-DE" sz="1100"/>
        </a:p>
      </dgm:t>
    </dgm:pt>
    <dgm:pt modelId="{86A30115-D964-4EE8-ABEB-AFFD1DB3EEC1}" type="sibTrans" cxnId="{54121666-6ACA-422A-B5B2-64D7FC29ADA0}">
      <dgm:prSet custT="1"/>
      <dgm:spPr>
        <a:solidFill>
          <a:schemeClr val="tx2">
            <a:lumMod val="20000"/>
            <a:lumOff val="80000"/>
          </a:schemeClr>
        </a:solidFill>
      </dgm:spPr>
      <dgm:t>
        <a:bodyPr/>
        <a:lstStyle/>
        <a:p>
          <a:endParaRPr lang="de-DE" sz="1100"/>
        </a:p>
      </dgm:t>
    </dgm:pt>
    <dgm:pt modelId="{E3115F3F-8CB2-49C8-A527-951318D827BB}">
      <dgm:prSet phldrT="[Text]" custT="1"/>
      <dgm:spPr>
        <a:solidFill>
          <a:schemeClr val="tx2">
            <a:lumMod val="20000"/>
            <a:lumOff val="80000"/>
          </a:schemeClr>
        </a:solidFill>
      </dgm:spPr>
      <dgm:t>
        <a:bodyPr lIns="0" tIns="0" rIns="0" bIns="0"/>
        <a:lstStyle/>
        <a:p>
          <a:r>
            <a:rPr lang="de-DE" sz="1200" b="1" dirty="0"/>
            <a:t>3.</a:t>
          </a:r>
        </a:p>
      </dgm:t>
    </dgm:pt>
    <dgm:pt modelId="{07DAC63C-583E-4880-96B5-2605406D30D9}" type="parTrans" cxnId="{59DAA2ED-928B-4A7E-9AED-FA30F51160F8}">
      <dgm:prSet/>
      <dgm:spPr/>
      <dgm:t>
        <a:bodyPr/>
        <a:lstStyle/>
        <a:p>
          <a:endParaRPr lang="de-DE" sz="1100"/>
        </a:p>
      </dgm:t>
    </dgm:pt>
    <dgm:pt modelId="{04DBBF40-D4B0-41BA-8549-859A218FF2FA}" type="sibTrans" cxnId="{59DAA2ED-928B-4A7E-9AED-FA30F51160F8}">
      <dgm:prSet custT="1"/>
      <dgm:spPr>
        <a:solidFill>
          <a:schemeClr val="tx2">
            <a:lumMod val="20000"/>
            <a:lumOff val="80000"/>
          </a:schemeClr>
        </a:solidFill>
      </dgm:spPr>
      <dgm:t>
        <a:bodyPr/>
        <a:lstStyle/>
        <a:p>
          <a:endParaRPr lang="de-DE" sz="1100"/>
        </a:p>
      </dgm:t>
    </dgm:pt>
    <dgm:pt modelId="{9673D9F5-1A62-45C7-BC12-450F792F6713}">
      <dgm:prSet phldrT="[Text]" custT="1"/>
      <dgm:spPr>
        <a:solidFill>
          <a:schemeClr val="tx2">
            <a:lumMod val="20000"/>
            <a:lumOff val="80000"/>
          </a:schemeClr>
        </a:solidFill>
      </dgm:spPr>
      <dgm:t>
        <a:bodyPr lIns="0" tIns="0" rIns="0" bIns="0"/>
        <a:lstStyle/>
        <a:p>
          <a:endParaRPr lang="de-DE" sz="1200" b="0" dirty="0"/>
        </a:p>
      </dgm:t>
    </dgm:pt>
    <dgm:pt modelId="{7A3953E6-7F9B-4474-8B66-5755296BB194}" type="parTrans" cxnId="{E989D67E-99FB-4FCA-B0A0-05C00E030C46}">
      <dgm:prSet/>
      <dgm:spPr/>
      <dgm:t>
        <a:bodyPr/>
        <a:lstStyle/>
        <a:p>
          <a:endParaRPr lang="de-DE" sz="1100"/>
        </a:p>
      </dgm:t>
    </dgm:pt>
    <dgm:pt modelId="{FB6BDEA9-8D79-493B-A21A-5E4825F26103}" type="sibTrans" cxnId="{E989D67E-99FB-4FCA-B0A0-05C00E030C46}">
      <dgm:prSet custT="1"/>
      <dgm:spPr>
        <a:solidFill>
          <a:schemeClr val="tx2">
            <a:lumMod val="20000"/>
            <a:lumOff val="80000"/>
          </a:schemeClr>
        </a:solidFill>
      </dgm:spPr>
      <dgm:t>
        <a:bodyPr/>
        <a:lstStyle/>
        <a:p>
          <a:endParaRPr lang="de-DE" sz="1100"/>
        </a:p>
      </dgm:t>
    </dgm:pt>
    <dgm:pt modelId="{08E77206-709A-4669-BB2B-A06658AEFF1E}">
      <dgm:prSet phldrT="[Text]" custT="1"/>
      <dgm:spPr>
        <a:solidFill>
          <a:schemeClr val="tx2">
            <a:lumMod val="20000"/>
            <a:lumOff val="80000"/>
          </a:schemeClr>
        </a:solidFill>
      </dgm:spPr>
      <dgm:t>
        <a:bodyPr lIns="0" tIns="0" rIns="0" bIns="0"/>
        <a:lstStyle/>
        <a:p>
          <a:r>
            <a:rPr lang="de-DE" sz="1200" b="1" dirty="0"/>
            <a:t>5.</a:t>
          </a:r>
          <a:endParaRPr lang="de-DE" sz="1200" b="0" dirty="0"/>
        </a:p>
      </dgm:t>
    </dgm:pt>
    <dgm:pt modelId="{C54D7088-2DAE-48AE-BC86-67E36C9219D4}" type="sibTrans" cxnId="{0C481E96-C27C-4854-838E-3EB548989766}">
      <dgm:prSet custT="1"/>
      <dgm:spPr>
        <a:solidFill>
          <a:schemeClr val="tx2">
            <a:lumMod val="20000"/>
            <a:lumOff val="80000"/>
          </a:schemeClr>
        </a:solidFill>
      </dgm:spPr>
      <dgm:t>
        <a:bodyPr/>
        <a:lstStyle/>
        <a:p>
          <a:endParaRPr lang="de-DE" sz="1100"/>
        </a:p>
      </dgm:t>
    </dgm:pt>
    <dgm:pt modelId="{C8FC89BE-9133-4564-9507-0750C850D781}" type="parTrans" cxnId="{0C481E96-C27C-4854-838E-3EB548989766}">
      <dgm:prSet/>
      <dgm:spPr/>
      <dgm:t>
        <a:bodyPr/>
        <a:lstStyle/>
        <a:p>
          <a:endParaRPr lang="de-DE" sz="1100"/>
        </a:p>
      </dgm:t>
    </dgm:pt>
    <dgm:pt modelId="{27D0B7B9-FCC5-4DFF-8B8E-00899E98819C}">
      <dgm:prSet phldrT="[Text]" custT="1"/>
      <dgm:spPr>
        <a:solidFill>
          <a:schemeClr val="tx2">
            <a:lumMod val="20000"/>
            <a:lumOff val="80000"/>
          </a:schemeClr>
        </a:solidFill>
      </dgm:spPr>
      <dgm:t>
        <a:bodyPr lIns="0" tIns="0" rIns="0" bIns="0"/>
        <a:lstStyle/>
        <a:p>
          <a:r>
            <a:rPr lang="de-DE" sz="1200" b="1" dirty="0"/>
            <a:t>1.</a:t>
          </a:r>
        </a:p>
      </dgm:t>
    </dgm:pt>
    <dgm:pt modelId="{EB33434E-1E44-4B18-8930-E58AA0688CD8}" type="sibTrans" cxnId="{103F084D-76F1-40A2-841C-74ECCB32CFBC}">
      <dgm:prSet custT="1"/>
      <dgm:spPr>
        <a:solidFill>
          <a:schemeClr val="tx2">
            <a:lumMod val="20000"/>
            <a:lumOff val="80000"/>
          </a:schemeClr>
        </a:solidFill>
      </dgm:spPr>
      <dgm:t>
        <a:bodyPr/>
        <a:lstStyle/>
        <a:p>
          <a:endParaRPr lang="de-DE" sz="1100"/>
        </a:p>
      </dgm:t>
    </dgm:pt>
    <dgm:pt modelId="{D1A77C3C-9292-415F-8219-824F00D33D59}" type="parTrans" cxnId="{103F084D-76F1-40A2-841C-74ECCB32CFBC}">
      <dgm:prSet/>
      <dgm:spPr/>
      <dgm:t>
        <a:bodyPr/>
        <a:lstStyle/>
        <a:p>
          <a:endParaRPr lang="de-DE" sz="1100"/>
        </a:p>
      </dgm:t>
    </dgm:pt>
    <dgm:pt modelId="{AB2B6DA0-730E-4F7D-957D-2447A4F0B5A1}">
      <dgm:prSet phldrT="[Text]" custT="1"/>
      <dgm:spPr>
        <a:solidFill>
          <a:schemeClr val="tx2">
            <a:lumMod val="20000"/>
            <a:lumOff val="80000"/>
          </a:schemeClr>
        </a:solidFill>
      </dgm:spPr>
      <dgm:t>
        <a:bodyPr vert="horz" lIns="0" tIns="0" rIns="0" bIns="0" anchor="ctr" anchorCtr="0"/>
        <a:lstStyle/>
        <a:p>
          <a:r>
            <a:rPr lang="de-DE" sz="1200" b="1" dirty="0"/>
            <a:t>4.</a:t>
          </a:r>
        </a:p>
      </dgm:t>
    </dgm:pt>
    <dgm:pt modelId="{2723AA14-61C2-4CC0-B440-FBC50082F931}" type="sibTrans" cxnId="{2FA9DA89-C813-48BB-B23E-CCE249BB297E}">
      <dgm:prSet custT="1"/>
      <dgm:spPr>
        <a:solidFill>
          <a:schemeClr val="bg1"/>
        </a:solidFill>
        <a:ln>
          <a:noFill/>
        </a:ln>
      </dgm:spPr>
      <dgm:t>
        <a:bodyPr/>
        <a:lstStyle/>
        <a:p>
          <a:endParaRPr lang="de-DE" sz="1100"/>
        </a:p>
      </dgm:t>
    </dgm:pt>
    <dgm:pt modelId="{8FA207D7-2124-4F7D-97A3-4689F4724D87}" type="parTrans" cxnId="{2FA9DA89-C813-48BB-B23E-CCE249BB297E}">
      <dgm:prSet/>
      <dgm:spPr/>
      <dgm:t>
        <a:bodyPr/>
        <a:lstStyle/>
        <a:p>
          <a:endParaRPr lang="de-DE" sz="1100"/>
        </a:p>
      </dgm:t>
    </dgm:pt>
    <dgm:pt modelId="{479ECE92-B3BA-4B9C-B1AD-EBA7DE2FFC20}" type="pres">
      <dgm:prSet presAssocID="{DBD8DCD6-52C0-44FB-94C1-1143E5EF60D4}" presName="cycle" presStyleCnt="0">
        <dgm:presLayoutVars>
          <dgm:dir/>
          <dgm:resizeHandles val="exact"/>
        </dgm:presLayoutVars>
      </dgm:prSet>
      <dgm:spPr/>
    </dgm:pt>
    <dgm:pt modelId="{88E95D60-DF1B-4888-992E-9C4FE22A3903}" type="pres">
      <dgm:prSet presAssocID="{27D0B7B9-FCC5-4DFF-8B8E-00899E98819C}" presName="node" presStyleLbl="node1" presStyleIdx="0" presStyleCnt="6" custScaleX="109777" custScaleY="109777">
        <dgm:presLayoutVars>
          <dgm:bulletEnabled val="1"/>
        </dgm:presLayoutVars>
      </dgm:prSet>
      <dgm:spPr/>
    </dgm:pt>
    <dgm:pt modelId="{DC3BBFC6-97D4-4AEB-B4A9-35E2DB5A76AA}" type="pres">
      <dgm:prSet presAssocID="{EB33434E-1E44-4B18-8930-E58AA0688CD8}" presName="sibTrans" presStyleLbl="sibTrans2D1" presStyleIdx="0" presStyleCnt="6"/>
      <dgm:spPr/>
    </dgm:pt>
    <dgm:pt modelId="{D7D290B0-D048-422A-B9CD-A7ED7B16AEC7}" type="pres">
      <dgm:prSet presAssocID="{EB33434E-1E44-4B18-8930-E58AA0688CD8}" presName="connectorText" presStyleLbl="sibTrans2D1" presStyleIdx="0" presStyleCnt="6"/>
      <dgm:spPr/>
    </dgm:pt>
    <dgm:pt modelId="{203463AD-011D-4BE7-8B58-D398C6E1EABD}" type="pres">
      <dgm:prSet presAssocID="{10AB0413-8784-416A-B89F-1258435E4708}" presName="node" presStyleLbl="node1" presStyleIdx="1" presStyleCnt="6" custScaleX="109777" custScaleY="109777" custRadScaleRad="98543" custRadScaleInc="-3480">
        <dgm:presLayoutVars>
          <dgm:bulletEnabled val="1"/>
        </dgm:presLayoutVars>
      </dgm:prSet>
      <dgm:spPr/>
    </dgm:pt>
    <dgm:pt modelId="{CD2AA31F-4AED-413E-A39F-11740B950733}" type="pres">
      <dgm:prSet presAssocID="{86A30115-D964-4EE8-ABEB-AFFD1DB3EEC1}" presName="sibTrans" presStyleLbl="sibTrans2D1" presStyleIdx="1" presStyleCnt="6"/>
      <dgm:spPr/>
    </dgm:pt>
    <dgm:pt modelId="{12E85209-6ED5-4DE2-9D0F-381DBE170443}" type="pres">
      <dgm:prSet presAssocID="{86A30115-D964-4EE8-ABEB-AFFD1DB3EEC1}" presName="connectorText" presStyleLbl="sibTrans2D1" presStyleIdx="1" presStyleCnt="6"/>
      <dgm:spPr/>
    </dgm:pt>
    <dgm:pt modelId="{0824D890-77CF-49AC-AFDF-12E4D7A0D72D}" type="pres">
      <dgm:prSet presAssocID="{E3115F3F-8CB2-49C8-A527-951318D827BB}" presName="node" presStyleLbl="node1" presStyleIdx="2" presStyleCnt="6" custScaleX="109777" custScaleY="109777">
        <dgm:presLayoutVars>
          <dgm:bulletEnabled val="1"/>
        </dgm:presLayoutVars>
      </dgm:prSet>
      <dgm:spPr/>
    </dgm:pt>
    <dgm:pt modelId="{67B9519F-86C7-40D6-BC83-E2FC4A3992DA}" type="pres">
      <dgm:prSet presAssocID="{04DBBF40-D4B0-41BA-8549-859A218FF2FA}" presName="sibTrans" presStyleLbl="sibTrans2D1" presStyleIdx="2" presStyleCnt="6"/>
      <dgm:spPr/>
    </dgm:pt>
    <dgm:pt modelId="{0AC32D0A-910C-41F2-A2E8-0EC9379AB09A}" type="pres">
      <dgm:prSet presAssocID="{04DBBF40-D4B0-41BA-8549-859A218FF2FA}" presName="connectorText" presStyleLbl="sibTrans2D1" presStyleIdx="2" presStyleCnt="6"/>
      <dgm:spPr/>
    </dgm:pt>
    <dgm:pt modelId="{220A31E8-99A5-4F87-BBF4-3DB20BE74847}" type="pres">
      <dgm:prSet presAssocID="{AB2B6DA0-730E-4F7D-957D-2447A4F0B5A1}" presName="node" presStyleLbl="node1" presStyleIdx="3" presStyleCnt="6" custScaleX="113638" custScaleY="110178" custRadScaleRad="83050" custRadScaleInc="25125">
        <dgm:presLayoutVars>
          <dgm:bulletEnabled val="1"/>
        </dgm:presLayoutVars>
      </dgm:prSet>
      <dgm:spPr/>
    </dgm:pt>
    <dgm:pt modelId="{1D82824D-AD66-4623-B684-DC686582E5E8}" type="pres">
      <dgm:prSet presAssocID="{2723AA14-61C2-4CC0-B440-FBC50082F931}" presName="sibTrans" presStyleLbl="sibTrans2D1" presStyleIdx="3" presStyleCnt="6"/>
      <dgm:spPr/>
    </dgm:pt>
    <dgm:pt modelId="{8701971E-71B7-4FC6-8F73-4B7AA7944340}" type="pres">
      <dgm:prSet presAssocID="{2723AA14-61C2-4CC0-B440-FBC50082F931}" presName="connectorText" presStyleLbl="sibTrans2D1" presStyleIdx="3" presStyleCnt="6"/>
      <dgm:spPr/>
    </dgm:pt>
    <dgm:pt modelId="{FF09D72C-DD4F-4ECE-B3D0-DE41437BD304}" type="pres">
      <dgm:prSet presAssocID="{9673D9F5-1A62-45C7-BC12-450F792F6713}" presName="node" presStyleLbl="node1" presStyleIdx="4" presStyleCnt="6" custScaleX="109777" custScaleY="109777" custRadScaleRad="86060" custRadScaleInc="-20323">
        <dgm:presLayoutVars>
          <dgm:bulletEnabled val="1"/>
        </dgm:presLayoutVars>
      </dgm:prSet>
      <dgm:spPr/>
    </dgm:pt>
    <dgm:pt modelId="{50758B54-759D-4CDC-BAFA-22AB8E2182A1}" type="pres">
      <dgm:prSet presAssocID="{FB6BDEA9-8D79-493B-A21A-5E4825F26103}" presName="sibTrans" presStyleLbl="sibTrans2D1" presStyleIdx="4" presStyleCnt="6"/>
      <dgm:spPr/>
    </dgm:pt>
    <dgm:pt modelId="{C795A2CB-348D-4220-AC05-7736FEF52579}" type="pres">
      <dgm:prSet presAssocID="{FB6BDEA9-8D79-493B-A21A-5E4825F26103}" presName="connectorText" presStyleLbl="sibTrans2D1" presStyleIdx="4" presStyleCnt="6"/>
      <dgm:spPr/>
    </dgm:pt>
    <dgm:pt modelId="{691DAF67-16C5-4638-AE63-CEB2D7457073}" type="pres">
      <dgm:prSet presAssocID="{08E77206-709A-4669-BB2B-A06658AEFF1E}" presName="node" presStyleLbl="node1" presStyleIdx="5" presStyleCnt="6" custScaleX="109777" custScaleY="109777">
        <dgm:presLayoutVars>
          <dgm:bulletEnabled val="1"/>
        </dgm:presLayoutVars>
      </dgm:prSet>
      <dgm:spPr/>
    </dgm:pt>
    <dgm:pt modelId="{97E16159-3DC8-4BA4-B4EE-80249AD4C2E1}" type="pres">
      <dgm:prSet presAssocID="{C54D7088-2DAE-48AE-BC86-67E36C9219D4}" presName="sibTrans" presStyleLbl="sibTrans2D1" presStyleIdx="5" presStyleCnt="6"/>
      <dgm:spPr/>
    </dgm:pt>
    <dgm:pt modelId="{24F66B59-6DA2-4F18-9345-2BBEA50F90F2}" type="pres">
      <dgm:prSet presAssocID="{C54D7088-2DAE-48AE-BC86-67E36C9219D4}" presName="connectorText" presStyleLbl="sibTrans2D1" presStyleIdx="5" presStyleCnt="6"/>
      <dgm:spPr/>
    </dgm:pt>
  </dgm:ptLst>
  <dgm:cxnLst>
    <dgm:cxn modelId="{A9E92F03-2E6D-4B1A-8823-870ED0D7AE51}" type="presOf" srcId="{DBD8DCD6-52C0-44FB-94C1-1143E5EF60D4}" destId="{479ECE92-B3BA-4B9C-B1AD-EBA7DE2FFC20}" srcOrd="0" destOrd="0" presId="urn:microsoft.com/office/officeart/2005/8/layout/cycle2"/>
    <dgm:cxn modelId="{27E6C508-12A6-4114-91F9-128A1EECB120}" type="presOf" srcId="{08E77206-709A-4669-BB2B-A06658AEFF1E}" destId="{691DAF67-16C5-4638-AE63-CEB2D7457073}" srcOrd="0" destOrd="0" presId="urn:microsoft.com/office/officeart/2005/8/layout/cycle2"/>
    <dgm:cxn modelId="{3F8F900C-7F37-476D-8507-2BFB9C8BB0A8}" type="presOf" srcId="{2723AA14-61C2-4CC0-B440-FBC50082F931}" destId="{8701971E-71B7-4FC6-8F73-4B7AA7944340}" srcOrd="1" destOrd="0" presId="urn:microsoft.com/office/officeart/2005/8/layout/cycle2"/>
    <dgm:cxn modelId="{77464B1D-AB52-48CD-AD79-C45CF97B2F89}" type="presOf" srcId="{C54D7088-2DAE-48AE-BC86-67E36C9219D4}" destId="{97E16159-3DC8-4BA4-B4EE-80249AD4C2E1}" srcOrd="0" destOrd="0" presId="urn:microsoft.com/office/officeart/2005/8/layout/cycle2"/>
    <dgm:cxn modelId="{A05E2924-C9E8-400F-B2EC-F56E16D926C8}" type="presOf" srcId="{04DBBF40-D4B0-41BA-8549-859A218FF2FA}" destId="{0AC32D0A-910C-41F2-A2E8-0EC9379AB09A}" srcOrd="1" destOrd="0" presId="urn:microsoft.com/office/officeart/2005/8/layout/cycle2"/>
    <dgm:cxn modelId="{A777B326-D8BF-44F8-AAF1-404453078C6E}" type="presOf" srcId="{86A30115-D964-4EE8-ABEB-AFFD1DB3EEC1}" destId="{12E85209-6ED5-4DE2-9D0F-381DBE170443}" srcOrd="1" destOrd="0" presId="urn:microsoft.com/office/officeart/2005/8/layout/cycle2"/>
    <dgm:cxn modelId="{791CF82E-2697-4091-84C9-E850D2550640}" type="presOf" srcId="{EB33434E-1E44-4B18-8930-E58AA0688CD8}" destId="{DC3BBFC6-97D4-4AEB-B4A9-35E2DB5A76AA}" srcOrd="0" destOrd="0" presId="urn:microsoft.com/office/officeart/2005/8/layout/cycle2"/>
    <dgm:cxn modelId="{E363FA2F-D70F-43BD-ADFC-852EE9C0291B}" type="presOf" srcId="{2723AA14-61C2-4CC0-B440-FBC50082F931}" destId="{1D82824D-AD66-4623-B684-DC686582E5E8}" srcOrd="0" destOrd="0" presId="urn:microsoft.com/office/officeart/2005/8/layout/cycle2"/>
    <dgm:cxn modelId="{72FC7930-83D9-401C-8DFC-883090DABE6F}" type="presOf" srcId="{FB6BDEA9-8D79-493B-A21A-5E4825F26103}" destId="{C795A2CB-348D-4220-AC05-7736FEF52579}" srcOrd="1" destOrd="0" presId="urn:microsoft.com/office/officeart/2005/8/layout/cycle2"/>
    <dgm:cxn modelId="{54121666-6ACA-422A-B5B2-64D7FC29ADA0}" srcId="{DBD8DCD6-52C0-44FB-94C1-1143E5EF60D4}" destId="{10AB0413-8784-416A-B89F-1258435E4708}" srcOrd="1" destOrd="0" parTransId="{15150F3E-94B9-4CB6-BD2F-AE810C8CB9EC}" sibTransId="{86A30115-D964-4EE8-ABEB-AFFD1DB3EEC1}"/>
    <dgm:cxn modelId="{103F084D-76F1-40A2-841C-74ECCB32CFBC}" srcId="{DBD8DCD6-52C0-44FB-94C1-1143E5EF60D4}" destId="{27D0B7B9-FCC5-4DFF-8B8E-00899E98819C}" srcOrd="0" destOrd="0" parTransId="{D1A77C3C-9292-415F-8219-824F00D33D59}" sibTransId="{EB33434E-1E44-4B18-8930-E58AA0688CD8}"/>
    <dgm:cxn modelId="{AE238E77-1B28-4B5F-84D5-A000E466C011}" type="presOf" srcId="{86A30115-D964-4EE8-ABEB-AFFD1DB3EEC1}" destId="{CD2AA31F-4AED-413E-A39F-11740B950733}" srcOrd="0" destOrd="0" presId="urn:microsoft.com/office/officeart/2005/8/layout/cycle2"/>
    <dgm:cxn modelId="{66421F7A-F518-4AAB-A5CE-C8874EF68512}" type="presOf" srcId="{9673D9F5-1A62-45C7-BC12-450F792F6713}" destId="{FF09D72C-DD4F-4ECE-B3D0-DE41437BD304}" srcOrd="0" destOrd="0" presId="urn:microsoft.com/office/officeart/2005/8/layout/cycle2"/>
    <dgm:cxn modelId="{E989D67E-99FB-4FCA-B0A0-05C00E030C46}" srcId="{DBD8DCD6-52C0-44FB-94C1-1143E5EF60D4}" destId="{9673D9F5-1A62-45C7-BC12-450F792F6713}" srcOrd="4" destOrd="0" parTransId="{7A3953E6-7F9B-4474-8B66-5755296BB194}" sibTransId="{FB6BDEA9-8D79-493B-A21A-5E4825F26103}"/>
    <dgm:cxn modelId="{2FA9DA89-C813-48BB-B23E-CCE249BB297E}" srcId="{DBD8DCD6-52C0-44FB-94C1-1143E5EF60D4}" destId="{AB2B6DA0-730E-4F7D-957D-2447A4F0B5A1}" srcOrd="3" destOrd="0" parTransId="{8FA207D7-2124-4F7D-97A3-4689F4724D87}" sibTransId="{2723AA14-61C2-4CC0-B440-FBC50082F931}"/>
    <dgm:cxn modelId="{CFF4CB92-634D-4AFC-ADAC-B8A298BFDEB1}" type="presOf" srcId="{AB2B6DA0-730E-4F7D-957D-2447A4F0B5A1}" destId="{220A31E8-99A5-4F87-BBF4-3DB20BE74847}" srcOrd="0" destOrd="0" presId="urn:microsoft.com/office/officeart/2005/8/layout/cycle2"/>
    <dgm:cxn modelId="{0C481E96-C27C-4854-838E-3EB548989766}" srcId="{DBD8DCD6-52C0-44FB-94C1-1143E5EF60D4}" destId="{08E77206-709A-4669-BB2B-A06658AEFF1E}" srcOrd="5" destOrd="0" parTransId="{C8FC89BE-9133-4564-9507-0750C850D781}" sibTransId="{C54D7088-2DAE-48AE-BC86-67E36C9219D4}"/>
    <dgm:cxn modelId="{C4F4849A-38A0-49FE-BF27-3D03692C7DED}" type="presOf" srcId="{27D0B7B9-FCC5-4DFF-8B8E-00899E98819C}" destId="{88E95D60-DF1B-4888-992E-9C4FE22A3903}" srcOrd="0" destOrd="0" presId="urn:microsoft.com/office/officeart/2005/8/layout/cycle2"/>
    <dgm:cxn modelId="{4576E3C2-C08F-48A9-B8DE-723B8482B106}" type="presOf" srcId="{E3115F3F-8CB2-49C8-A527-951318D827BB}" destId="{0824D890-77CF-49AC-AFDF-12E4D7A0D72D}" srcOrd="0" destOrd="0" presId="urn:microsoft.com/office/officeart/2005/8/layout/cycle2"/>
    <dgm:cxn modelId="{7D70B5D2-8857-4FC1-B3B3-8FA239BA42BB}" type="presOf" srcId="{04DBBF40-D4B0-41BA-8549-859A218FF2FA}" destId="{67B9519F-86C7-40D6-BC83-E2FC4A3992DA}" srcOrd="0" destOrd="0" presId="urn:microsoft.com/office/officeart/2005/8/layout/cycle2"/>
    <dgm:cxn modelId="{D25EF2DA-3CAC-4285-B0F2-CF8E7C3A3978}" type="presOf" srcId="{EB33434E-1E44-4B18-8930-E58AA0688CD8}" destId="{D7D290B0-D048-422A-B9CD-A7ED7B16AEC7}" srcOrd="1" destOrd="0" presId="urn:microsoft.com/office/officeart/2005/8/layout/cycle2"/>
    <dgm:cxn modelId="{0E5955E8-2DF2-40A2-86F7-7C466F3F69F4}" type="presOf" srcId="{FB6BDEA9-8D79-493B-A21A-5E4825F26103}" destId="{50758B54-759D-4CDC-BAFA-22AB8E2182A1}" srcOrd="0" destOrd="0" presId="urn:microsoft.com/office/officeart/2005/8/layout/cycle2"/>
    <dgm:cxn modelId="{59DAA2ED-928B-4A7E-9AED-FA30F51160F8}" srcId="{DBD8DCD6-52C0-44FB-94C1-1143E5EF60D4}" destId="{E3115F3F-8CB2-49C8-A527-951318D827BB}" srcOrd="2" destOrd="0" parTransId="{07DAC63C-583E-4880-96B5-2605406D30D9}" sibTransId="{04DBBF40-D4B0-41BA-8549-859A218FF2FA}"/>
    <dgm:cxn modelId="{582D2BEF-3C7E-4B70-A640-445214646E88}" type="presOf" srcId="{C54D7088-2DAE-48AE-BC86-67E36C9219D4}" destId="{24F66B59-6DA2-4F18-9345-2BBEA50F90F2}" srcOrd="1" destOrd="0" presId="urn:microsoft.com/office/officeart/2005/8/layout/cycle2"/>
    <dgm:cxn modelId="{89C414F3-A37B-4F1F-9BA3-710F2BFAE3A7}" type="presOf" srcId="{10AB0413-8784-416A-B89F-1258435E4708}" destId="{203463AD-011D-4BE7-8B58-D398C6E1EABD}" srcOrd="0" destOrd="0" presId="urn:microsoft.com/office/officeart/2005/8/layout/cycle2"/>
    <dgm:cxn modelId="{DD4D7F85-CBB3-4797-ACE4-2DC065F4BEA8}" type="presParOf" srcId="{479ECE92-B3BA-4B9C-B1AD-EBA7DE2FFC20}" destId="{88E95D60-DF1B-4888-992E-9C4FE22A3903}" srcOrd="0" destOrd="0" presId="urn:microsoft.com/office/officeart/2005/8/layout/cycle2"/>
    <dgm:cxn modelId="{341A4BDA-FFF6-41F4-A2A5-202B5E7C69EE}" type="presParOf" srcId="{479ECE92-B3BA-4B9C-B1AD-EBA7DE2FFC20}" destId="{DC3BBFC6-97D4-4AEB-B4A9-35E2DB5A76AA}" srcOrd="1" destOrd="0" presId="urn:microsoft.com/office/officeart/2005/8/layout/cycle2"/>
    <dgm:cxn modelId="{2F6C723C-4E40-44DD-B26D-A071A4C9AE6C}" type="presParOf" srcId="{DC3BBFC6-97D4-4AEB-B4A9-35E2DB5A76AA}" destId="{D7D290B0-D048-422A-B9CD-A7ED7B16AEC7}" srcOrd="0" destOrd="0" presId="urn:microsoft.com/office/officeart/2005/8/layout/cycle2"/>
    <dgm:cxn modelId="{AD24E1DC-0D07-41EB-B5A9-9C74791365D4}" type="presParOf" srcId="{479ECE92-B3BA-4B9C-B1AD-EBA7DE2FFC20}" destId="{203463AD-011D-4BE7-8B58-D398C6E1EABD}" srcOrd="2" destOrd="0" presId="urn:microsoft.com/office/officeart/2005/8/layout/cycle2"/>
    <dgm:cxn modelId="{586771F8-04A4-4C32-85C6-005269DB4A60}" type="presParOf" srcId="{479ECE92-B3BA-4B9C-B1AD-EBA7DE2FFC20}" destId="{CD2AA31F-4AED-413E-A39F-11740B950733}" srcOrd="3" destOrd="0" presId="urn:microsoft.com/office/officeart/2005/8/layout/cycle2"/>
    <dgm:cxn modelId="{07148019-AE4C-4315-B43C-AF236639DCC5}" type="presParOf" srcId="{CD2AA31F-4AED-413E-A39F-11740B950733}" destId="{12E85209-6ED5-4DE2-9D0F-381DBE170443}" srcOrd="0" destOrd="0" presId="urn:microsoft.com/office/officeart/2005/8/layout/cycle2"/>
    <dgm:cxn modelId="{1F6E94F5-B652-4D19-A343-7F8DEC5B15CA}" type="presParOf" srcId="{479ECE92-B3BA-4B9C-B1AD-EBA7DE2FFC20}" destId="{0824D890-77CF-49AC-AFDF-12E4D7A0D72D}" srcOrd="4" destOrd="0" presId="urn:microsoft.com/office/officeart/2005/8/layout/cycle2"/>
    <dgm:cxn modelId="{95867391-CA3C-4E69-A230-6237A2DF96D4}" type="presParOf" srcId="{479ECE92-B3BA-4B9C-B1AD-EBA7DE2FFC20}" destId="{67B9519F-86C7-40D6-BC83-E2FC4A3992DA}" srcOrd="5" destOrd="0" presId="urn:microsoft.com/office/officeart/2005/8/layout/cycle2"/>
    <dgm:cxn modelId="{9899CD36-409F-428B-8F70-701F58362CAE}" type="presParOf" srcId="{67B9519F-86C7-40D6-BC83-E2FC4A3992DA}" destId="{0AC32D0A-910C-41F2-A2E8-0EC9379AB09A}" srcOrd="0" destOrd="0" presId="urn:microsoft.com/office/officeart/2005/8/layout/cycle2"/>
    <dgm:cxn modelId="{681E3E69-DFC0-4D1E-886A-9D5A082357E4}" type="presParOf" srcId="{479ECE92-B3BA-4B9C-B1AD-EBA7DE2FFC20}" destId="{220A31E8-99A5-4F87-BBF4-3DB20BE74847}" srcOrd="6" destOrd="0" presId="urn:microsoft.com/office/officeart/2005/8/layout/cycle2"/>
    <dgm:cxn modelId="{DB9A6B7B-79A1-4DA8-99E5-36A34A6E3061}" type="presParOf" srcId="{479ECE92-B3BA-4B9C-B1AD-EBA7DE2FFC20}" destId="{1D82824D-AD66-4623-B684-DC686582E5E8}" srcOrd="7" destOrd="0" presId="urn:microsoft.com/office/officeart/2005/8/layout/cycle2"/>
    <dgm:cxn modelId="{C83E4392-A8EF-4752-9B97-48DAB0370CFB}" type="presParOf" srcId="{1D82824D-AD66-4623-B684-DC686582E5E8}" destId="{8701971E-71B7-4FC6-8F73-4B7AA7944340}" srcOrd="0" destOrd="0" presId="urn:microsoft.com/office/officeart/2005/8/layout/cycle2"/>
    <dgm:cxn modelId="{6ABA48CB-DA6C-4CF1-9908-9F2F181DFBF3}" type="presParOf" srcId="{479ECE92-B3BA-4B9C-B1AD-EBA7DE2FFC20}" destId="{FF09D72C-DD4F-4ECE-B3D0-DE41437BD304}" srcOrd="8" destOrd="0" presId="urn:microsoft.com/office/officeart/2005/8/layout/cycle2"/>
    <dgm:cxn modelId="{0643B247-0900-422B-88AF-95ED672238A6}" type="presParOf" srcId="{479ECE92-B3BA-4B9C-B1AD-EBA7DE2FFC20}" destId="{50758B54-759D-4CDC-BAFA-22AB8E2182A1}" srcOrd="9" destOrd="0" presId="urn:microsoft.com/office/officeart/2005/8/layout/cycle2"/>
    <dgm:cxn modelId="{17BB8697-0D62-42BC-A65B-FB1BA50FB410}" type="presParOf" srcId="{50758B54-759D-4CDC-BAFA-22AB8E2182A1}" destId="{C795A2CB-348D-4220-AC05-7736FEF52579}" srcOrd="0" destOrd="0" presId="urn:microsoft.com/office/officeart/2005/8/layout/cycle2"/>
    <dgm:cxn modelId="{FFDDAD80-E5B9-4955-B482-862E957E367E}" type="presParOf" srcId="{479ECE92-B3BA-4B9C-B1AD-EBA7DE2FFC20}" destId="{691DAF67-16C5-4638-AE63-CEB2D7457073}" srcOrd="10" destOrd="0" presId="urn:microsoft.com/office/officeart/2005/8/layout/cycle2"/>
    <dgm:cxn modelId="{B8A8A689-AE91-4F20-B974-B6A603A11F51}" type="presParOf" srcId="{479ECE92-B3BA-4B9C-B1AD-EBA7DE2FFC20}" destId="{97E16159-3DC8-4BA4-B4EE-80249AD4C2E1}" srcOrd="11" destOrd="0" presId="urn:microsoft.com/office/officeart/2005/8/layout/cycle2"/>
    <dgm:cxn modelId="{CD259F28-C968-42CE-B7C2-0AF6056FE6E9}" type="presParOf" srcId="{97E16159-3DC8-4BA4-B4EE-80249AD4C2E1}" destId="{24F66B59-6DA2-4F18-9345-2BBEA50F90F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BD8DCD6-52C0-44FB-94C1-1143E5EF60D4}"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e-DE"/>
        </a:p>
      </dgm:t>
    </dgm:pt>
    <dgm:pt modelId="{10AB0413-8784-416A-B89F-1258435E4708}">
      <dgm:prSet phldrT="[Text]" custT="1"/>
      <dgm:spPr>
        <a:solidFill>
          <a:schemeClr val="tx2"/>
        </a:solidFill>
      </dgm:spPr>
      <dgm:t>
        <a:bodyPr lIns="0" tIns="0" rIns="0" bIns="0"/>
        <a:lstStyle/>
        <a:p>
          <a:r>
            <a:rPr lang="de-DE" sz="1200" b="1" dirty="0"/>
            <a:t>2</a:t>
          </a:r>
        </a:p>
      </dgm:t>
    </dgm:pt>
    <dgm:pt modelId="{15150F3E-94B9-4CB6-BD2F-AE810C8CB9EC}" type="parTrans" cxnId="{54121666-6ACA-422A-B5B2-64D7FC29ADA0}">
      <dgm:prSet/>
      <dgm:spPr/>
      <dgm:t>
        <a:bodyPr/>
        <a:lstStyle/>
        <a:p>
          <a:endParaRPr lang="de-DE" sz="1100"/>
        </a:p>
      </dgm:t>
    </dgm:pt>
    <dgm:pt modelId="{86A30115-D964-4EE8-ABEB-AFFD1DB3EEC1}" type="sibTrans" cxnId="{54121666-6ACA-422A-B5B2-64D7FC29ADA0}">
      <dgm:prSet custT="1"/>
      <dgm:spPr>
        <a:solidFill>
          <a:schemeClr val="tx2">
            <a:lumMod val="20000"/>
            <a:lumOff val="80000"/>
          </a:schemeClr>
        </a:solidFill>
      </dgm:spPr>
      <dgm:t>
        <a:bodyPr/>
        <a:lstStyle/>
        <a:p>
          <a:endParaRPr lang="de-DE" sz="1100"/>
        </a:p>
      </dgm:t>
    </dgm:pt>
    <dgm:pt modelId="{E3115F3F-8CB2-49C8-A527-951318D827BB}">
      <dgm:prSet phldrT="[Text]" custT="1"/>
      <dgm:spPr>
        <a:solidFill>
          <a:schemeClr val="tx2">
            <a:lumMod val="20000"/>
            <a:lumOff val="80000"/>
          </a:schemeClr>
        </a:solidFill>
      </dgm:spPr>
      <dgm:t>
        <a:bodyPr lIns="0" tIns="0" rIns="0" bIns="0"/>
        <a:lstStyle/>
        <a:p>
          <a:r>
            <a:rPr lang="de-DE" sz="1200" b="1" dirty="0"/>
            <a:t>3.</a:t>
          </a:r>
        </a:p>
      </dgm:t>
    </dgm:pt>
    <dgm:pt modelId="{07DAC63C-583E-4880-96B5-2605406D30D9}" type="parTrans" cxnId="{59DAA2ED-928B-4A7E-9AED-FA30F51160F8}">
      <dgm:prSet/>
      <dgm:spPr/>
      <dgm:t>
        <a:bodyPr/>
        <a:lstStyle/>
        <a:p>
          <a:endParaRPr lang="de-DE" sz="1100"/>
        </a:p>
      </dgm:t>
    </dgm:pt>
    <dgm:pt modelId="{04DBBF40-D4B0-41BA-8549-859A218FF2FA}" type="sibTrans" cxnId="{59DAA2ED-928B-4A7E-9AED-FA30F51160F8}">
      <dgm:prSet custT="1"/>
      <dgm:spPr>
        <a:solidFill>
          <a:schemeClr val="tx2">
            <a:lumMod val="20000"/>
            <a:lumOff val="80000"/>
          </a:schemeClr>
        </a:solidFill>
      </dgm:spPr>
      <dgm:t>
        <a:bodyPr/>
        <a:lstStyle/>
        <a:p>
          <a:endParaRPr lang="de-DE" sz="1100"/>
        </a:p>
      </dgm:t>
    </dgm:pt>
    <dgm:pt modelId="{9673D9F5-1A62-45C7-BC12-450F792F6713}">
      <dgm:prSet phldrT="[Text]" custT="1"/>
      <dgm:spPr>
        <a:solidFill>
          <a:schemeClr val="tx2">
            <a:lumMod val="20000"/>
            <a:lumOff val="80000"/>
          </a:schemeClr>
        </a:solidFill>
      </dgm:spPr>
      <dgm:t>
        <a:bodyPr lIns="0" tIns="0" rIns="0" bIns="0"/>
        <a:lstStyle/>
        <a:p>
          <a:endParaRPr lang="de-DE" sz="1200" b="0" dirty="0"/>
        </a:p>
      </dgm:t>
    </dgm:pt>
    <dgm:pt modelId="{7A3953E6-7F9B-4474-8B66-5755296BB194}" type="parTrans" cxnId="{E989D67E-99FB-4FCA-B0A0-05C00E030C46}">
      <dgm:prSet/>
      <dgm:spPr/>
      <dgm:t>
        <a:bodyPr/>
        <a:lstStyle/>
        <a:p>
          <a:endParaRPr lang="de-DE" sz="1100"/>
        </a:p>
      </dgm:t>
    </dgm:pt>
    <dgm:pt modelId="{FB6BDEA9-8D79-493B-A21A-5E4825F26103}" type="sibTrans" cxnId="{E989D67E-99FB-4FCA-B0A0-05C00E030C46}">
      <dgm:prSet custT="1"/>
      <dgm:spPr>
        <a:solidFill>
          <a:schemeClr val="tx2">
            <a:lumMod val="20000"/>
            <a:lumOff val="80000"/>
          </a:schemeClr>
        </a:solidFill>
      </dgm:spPr>
      <dgm:t>
        <a:bodyPr/>
        <a:lstStyle/>
        <a:p>
          <a:endParaRPr lang="de-DE" sz="1100"/>
        </a:p>
      </dgm:t>
    </dgm:pt>
    <dgm:pt modelId="{08E77206-709A-4669-BB2B-A06658AEFF1E}">
      <dgm:prSet phldrT="[Text]" custT="1"/>
      <dgm:spPr>
        <a:solidFill>
          <a:schemeClr val="tx2">
            <a:lumMod val="20000"/>
            <a:lumOff val="80000"/>
          </a:schemeClr>
        </a:solidFill>
      </dgm:spPr>
      <dgm:t>
        <a:bodyPr lIns="0" tIns="0" rIns="0" bIns="0"/>
        <a:lstStyle/>
        <a:p>
          <a:r>
            <a:rPr lang="de-DE" sz="1200" b="1" dirty="0"/>
            <a:t>5.</a:t>
          </a:r>
          <a:endParaRPr lang="de-DE" sz="1200" b="0" dirty="0"/>
        </a:p>
      </dgm:t>
    </dgm:pt>
    <dgm:pt modelId="{C54D7088-2DAE-48AE-BC86-67E36C9219D4}" type="sibTrans" cxnId="{0C481E96-C27C-4854-838E-3EB548989766}">
      <dgm:prSet custT="1"/>
      <dgm:spPr>
        <a:solidFill>
          <a:schemeClr val="tx2">
            <a:lumMod val="20000"/>
            <a:lumOff val="80000"/>
          </a:schemeClr>
        </a:solidFill>
      </dgm:spPr>
      <dgm:t>
        <a:bodyPr/>
        <a:lstStyle/>
        <a:p>
          <a:endParaRPr lang="de-DE" sz="1100"/>
        </a:p>
      </dgm:t>
    </dgm:pt>
    <dgm:pt modelId="{C8FC89BE-9133-4564-9507-0750C850D781}" type="parTrans" cxnId="{0C481E96-C27C-4854-838E-3EB548989766}">
      <dgm:prSet/>
      <dgm:spPr/>
      <dgm:t>
        <a:bodyPr/>
        <a:lstStyle/>
        <a:p>
          <a:endParaRPr lang="de-DE" sz="1100"/>
        </a:p>
      </dgm:t>
    </dgm:pt>
    <dgm:pt modelId="{27D0B7B9-FCC5-4DFF-8B8E-00899E98819C}">
      <dgm:prSet phldrT="[Text]" custT="1"/>
      <dgm:spPr>
        <a:solidFill>
          <a:schemeClr val="tx2">
            <a:lumMod val="20000"/>
            <a:lumOff val="80000"/>
          </a:schemeClr>
        </a:solidFill>
      </dgm:spPr>
      <dgm:t>
        <a:bodyPr lIns="0" tIns="0" rIns="0" bIns="0"/>
        <a:lstStyle/>
        <a:p>
          <a:r>
            <a:rPr lang="de-DE" sz="1200" b="1" dirty="0"/>
            <a:t>1.</a:t>
          </a:r>
        </a:p>
      </dgm:t>
    </dgm:pt>
    <dgm:pt modelId="{EB33434E-1E44-4B18-8930-E58AA0688CD8}" type="sibTrans" cxnId="{103F084D-76F1-40A2-841C-74ECCB32CFBC}">
      <dgm:prSet custT="1"/>
      <dgm:spPr>
        <a:solidFill>
          <a:schemeClr val="tx2">
            <a:lumMod val="20000"/>
            <a:lumOff val="80000"/>
          </a:schemeClr>
        </a:solidFill>
      </dgm:spPr>
      <dgm:t>
        <a:bodyPr/>
        <a:lstStyle/>
        <a:p>
          <a:endParaRPr lang="de-DE" sz="1100"/>
        </a:p>
      </dgm:t>
    </dgm:pt>
    <dgm:pt modelId="{D1A77C3C-9292-415F-8219-824F00D33D59}" type="parTrans" cxnId="{103F084D-76F1-40A2-841C-74ECCB32CFBC}">
      <dgm:prSet/>
      <dgm:spPr/>
      <dgm:t>
        <a:bodyPr/>
        <a:lstStyle/>
        <a:p>
          <a:endParaRPr lang="de-DE" sz="1100"/>
        </a:p>
      </dgm:t>
    </dgm:pt>
    <dgm:pt modelId="{AB2B6DA0-730E-4F7D-957D-2447A4F0B5A1}">
      <dgm:prSet phldrT="[Text]" custT="1"/>
      <dgm:spPr>
        <a:solidFill>
          <a:schemeClr val="tx2">
            <a:lumMod val="20000"/>
            <a:lumOff val="80000"/>
          </a:schemeClr>
        </a:solidFill>
      </dgm:spPr>
      <dgm:t>
        <a:bodyPr vert="horz" lIns="0" tIns="0" rIns="0" bIns="0" anchor="ctr" anchorCtr="0"/>
        <a:lstStyle/>
        <a:p>
          <a:r>
            <a:rPr lang="de-DE" sz="1200" b="1" dirty="0"/>
            <a:t>4.</a:t>
          </a:r>
        </a:p>
      </dgm:t>
    </dgm:pt>
    <dgm:pt modelId="{2723AA14-61C2-4CC0-B440-FBC50082F931}" type="sibTrans" cxnId="{2FA9DA89-C813-48BB-B23E-CCE249BB297E}">
      <dgm:prSet custT="1"/>
      <dgm:spPr>
        <a:solidFill>
          <a:schemeClr val="bg1"/>
        </a:solidFill>
        <a:ln>
          <a:noFill/>
        </a:ln>
      </dgm:spPr>
      <dgm:t>
        <a:bodyPr/>
        <a:lstStyle/>
        <a:p>
          <a:endParaRPr lang="de-DE" sz="1100"/>
        </a:p>
      </dgm:t>
    </dgm:pt>
    <dgm:pt modelId="{8FA207D7-2124-4F7D-97A3-4689F4724D87}" type="parTrans" cxnId="{2FA9DA89-C813-48BB-B23E-CCE249BB297E}">
      <dgm:prSet/>
      <dgm:spPr/>
      <dgm:t>
        <a:bodyPr/>
        <a:lstStyle/>
        <a:p>
          <a:endParaRPr lang="de-DE" sz="1100"/>
        </a:p>
      </dgm:t>
    </dgm:pt>
    <dgm:pt modelId="{479ECE92-B3BA-4B9C-B1AD-EBA7DE2FFC20}" type="pres">
      <dgm:prSet presAssocID="{DBD8DCD6-52C0-44FB-94C1-1143E5EF60D4}" presName="cycle" presStyleCnt="0">
        <dgm:presLayoutVars>
          <dgm:dir/>
          <dgm:resizeHandles val="exact"/>
        </dgm:presLayoutVars>
      </dgm:prSet>
      <dgm:spPr/>
    </dgm:pt>
    <dgm:pt modelId="{88E95D60-DF1B-4888-992E-9C4FE22A3903}" type="pres">
      <dgm:prSet presAssocID="{27D0B7B9-FCC5-4DFF-8B8E-00899E98819C}" presName="node" presStyleLbl="node1" presStyleIdx="0" presStyleCnt="6" custScaleX="109777" custScaleY="109777">
        <dgm:presLayoutVars>
          <dgm:bulletEnabled val="1"/>
        </dgm:presLayoutVars>
      </dgm:prSet>
      <dgm:spPr/>
    </dgm:pt>
    <dgm:pt modelId="{DC3BBFC6-97D4-4AEB-B4A9-35E2DB5A76AA}" type="pres">
      <dgm:prSet presAssocID="{EB33434E-1E44-4B18-8930-E58AA0688CD8}" presName="sibTrans" presStyleLbl="sibTrans2D1" presStyleIdx="0" presStyleCnt="6"/>
      <dgm:spPr/>
    </dgm:pt>
    <dgm:pt modelId="{D7D290B0-D048-422A-B9CD-A7ED7B16AEC7}" type="pres">
      <dgm:prSet presAssocID="{EB33434E-1E44-4B18-8930-E58AA0688CD8}" presName="connectorText" presStyleLbl="sibTrans2D1" presStyleIdx="0" presStyleCnt="6"/>
      <dgm:spPr/>
    </dgm:pt>
    <dgm:pt modelId="{203463AD-011D-4BE7-8B58-D398C6E1EABD}" type="pres">
      <dgm:prSet presAssocID="{10AB0413-8784-416A-B89F-1258435E4708}" presName="node" presStyleLbl="node1" presStyleIdx="1" presStyleCnt="6" custScaleX="109777" custScaleY="109777" custRadScaleRad="98543" custRadScaleInc="-3480">
        <dgm:presLayoutVars>
          <dgm:bulletEnabled val="1"/>
        </dgm:presLayoutVars>
      </dgm:prSet>
      <dgm:spPr/>
    </dgm:pt>
    <dgm:pt modelId="{CD2AA31F-4AED-413E-A39F-11740B950733}" type="pres">
      <dgm:prSet presAssocID="{86A30115-D964-4EE8-ABEB-AFFD1DB3EEC1}" presName="sibTrans" presStyleLbl="sibTrans2D1" presStyleIdx="1" presStyleCnt="6"/>
      <dgm:spPr/>
    </dgm:pt>
    <dgm:pt modelId="{12E85209-6ED5-4DE2-9D0F-381DBE170443}" type="pres">
      <dgm:prSet presAssocID="{86A30115-D964-4EE8-ABEB-AFFD1DB3EEC1}" presName="connectorText" presStyleLbl="sibTrans2D1" presStyleIdx="1" presStyleCnt="6"/>
      <dgm:spPr/>
    </dgm:pt>
    <dgm:pt modelId="{0824D890-77CF-49AC-AFDF-12E4D7A0D72D}" type="pres">
      <dgm:prSet presAssocID="{E3115F3F-8CB2-49C8-A527-951318D827BB}" presName="node" presStyleLbl="node1" presStyleIdx="2" presStyleCnt="6" custScaleX="109777" custScaleY="109777">
        <dgm:presLayoutVars>
          <dgm:bulletEnabled val="1"/>
        </dgm:presLayoutVars>
      </dgm:prSet>
      <dgm:spPr/>
    </dgm:pt>
    <dgm:pt modelId="{67B9519F-86C7-40D6-BC83-E2FC4A3992DA}" type="pres">
      <dgm:prSet presAssocID="{04DBBF40-D4B0-41BA-8549-859A218FF2FA}" presName="sibTrans" presStyleLbl="sibTrans2D1" presStyleIdx="2" presStyleCnt="6"/>
      <dgm:spPr/>
    </dgm:pt>
    <dgm:pt modelId="{0AC32D0A-910C-41F2-A2E8-0EC9379AB09A}" type="pres">
      <dgm:prSet presAssocID="{04DBBF40-D4B0-41BA-8549-859A218FF2FA}" presName="connectorText" presStyleLbl="sibTrans2D1" presStyleIdx="2" presStyleCnt="6"/>
      <dgm:spPr/>
    </dgm:pt>
    <dgm:pt modelId="{220A31E8-99A5-4F87-BBF4-3DB20BE74847}" type="pres">
      <dgm:prSet presAssocID="{AB2B6DA0-730E-4F7D-957D-2447A4F0B5A1}" presName="node" presStyleLbl="node1" presStyleIdx="3" presStyleCnt="6" custScaleX="113638" custScaleY="110178" custRadScaleRad="83050" custRadScaleInc="25125">
        <dgm:presLayoutVars>
          <dgm:bulletEnabled val="1"/>
        </dgm:presLayoutVars>
      </dgm:prSet>
      <dgm:spPr/>
    </dgm:pt>
    <dgm:pt modelId="{1D82824D-AD66-4623-B684-DC686582E5E8}" type="pres">
      <dgm:prSet presAssocID="{2723AA14-61C2-4CC0-B440-FBC50082F931}" presName="sibTrans" presStyleLbl="sibTrans2D1" presStyleIdx="3" presStyleCnt="6"/>
      <dgm:spPr/>
    </dgm:pt>
    <dgm:pt modelId="{8701971E-71B7-4FC6-8F73-4B7AA7944340}" type="pres">
      <dgm:prSet presAssocID="{2723AA14-61C2-4CC0-B440-FBC50082F931}" presName="connectorText" presStyleLbl="sibTrans2D1" presStyleIdx="3" presStyleCnt="6"/>
      <dgm:spPr/>
    </dgm:pt>
    <dgm:pt modelId="{FF09D72C-DD4F-4ECE-B3D0-DE41437BD304}" type="pres">
      <dgm:prSet presAssocID="{9673D9F5-1A62-45C7-BC12-450F792F6713}" presName="node" presStyleLbl="node1" presStyleIdx="4" presStyleCnt="6" custScaleX="109777" custScaleY="109777" custRadScaleRad="86060" custRadScaleInc="-20323">
        <dgm:presLayoutVars>
          <dgm:bulletEnabled val="1"/>
        </dgm:presLayoutVars>
      </dgm:prSet>
      <dgm:spPr/>
    </dgm:pt>
    <dgm:pt modelId="{50758B54-759D-4CDC-BAFA-22AB8E2182A1}" type="pres">
      <dgm:prSet presAssocID="{FB6BDEA9-8D79-493B-A21A-5E4825F26103}" presName="sibTrans" presStyleLbl="sibTrans2D1" presStyleIdx="4" presStyleCnt="6"/>
      <dgm:spPr/>
    </dgm:pt>
    <dgm:pt modelId="{C795A2CB-348D-4220-AC05-7736FEF52579}" type="pres">
      <dgm:prSet presAssocID="{FB6BDEA9-8D79-493B-A21A-5E4825F26103}" presName="connectorText" presStyleLbl="sibTrans2D1" presStyleIdx="4" presStyleCnt="6"/>
      <dgm:spPr/>
    </dgm:pt>
    <dgm:pt modelId="{691DAF67-16C5-4638-AE63-CEB2D7457073}" type="pres">
      <dgm:prSet presAssocID="{08E77206-709A-4669-BB2B-A06658AEFF1E}" presName="node" presStyleLbl="node1" presStyleIdx="5" presStyleCnt="6" custScaleX="109777" custScaleY="109777">
        <dgm:presLayoutVars>
          <dgm:bulletEnabled val="1"/>
        </dgm:presLayoutVars>
      </dgm:prSet>
      <dgm:spPr/>
    </dgm:pt>
    <dgm:pt modelId="{97E16159-3DC8-4BA4-B4EE-80249AD4C2E1}" type="pres">
      <dgm:prSet presAssocID="{C54D7088-2DAE-48AE-BC86-67E36C9219D4}" presName="sibTrans" presStyleLbl="sibTrans2D1" presStyleIdx="5" presStyleCnt="6"/>
      <dgm:spPr/>
    </dgm:pt>
    <dgm:pt modelId="{24F66B59-6DA2-4F18-9345-2BBEA50F90F2}" type="pres">
      <dgm:prSet presAssocID="{C54D7088-2DAE-48AE-BC86-67E36C9219D4}" presName="connectorText" presStyleLbl="sibTrans2D1" presStyleIdx="5" presStyleCnt="6"/>
      <dgm:spPr/>
    </dgm:pt>
  </dgm:ptLst>
  <dgm:cxnLst>
    <dgm:cxn modelId="{A9E92F03-2E6D-4B1A-8823-870ED0D7AE51}" type="presOf" srcId="{DBD8DCD6-52C0-44FB-94C1-1143E5EF60D4}" destId="{479ECE92-B3BA-4B9C-B1AD-EBA7DE2FFC20}" srcOrd="0" destOrd="0" presId="urn:microsoft.com/office/officeart/2005/8/layout/cycle2"/>
    <dgm:cxn modelId="{27E6C508-12A6-4114-91F9-128A1EECB120}" type="presOf" srcId="{08E77206-709A-4669-BB2B-A06658AEFF1E}" destId="{691DAF67-16C5-4638-AE63-CEB2D7457073}" srcOrd="0" destOrd="0" presId="urn:microsoft.com/office/officeart/2005/8/layout/cycle2"/>
    <dgm:cxn modelId="{3F8F900C-7F37-476D-8507-2BFB9C8BB0A8}" type="presOf" srcId="{2723AA14-61C2-4CC0-B440-FBC50082F931}" destId="{8701971E-71B7-4FC6-8F73-4B7AA7944340}" srcOrd="1" destOrd="0" presId="urn:microsoft.com/office/officeart/2005/8/layout/cycle2"/>
    <dgm:cxn modelId="{77464B1D-AB52-48CD-AD79-C45CF97B2F89}" type="presOf" srcId="{C54D7088-2DAE-48AE-BC86-67E36C9219D4}" destId="{97E16159-3DC8-4BA4-B4EE-80249AD4C2E1}" srcOrd="0" destOrd="0" presId="urn:microsoft.com/office/officeart/2005/8/layout/cycle2"/>
    <dgm:cxn modelId="{A05E2924-C9E8-400F-B2EC-F56E16D926C8}" type="presOf" srcId="{04DBBF40-D4B0-41BA-8549-859A218FF2FA}" destId="{0AC32D0A-910C-41F2-A2E8-0EC9379AB09A}" srcOrd="1" destOrd="0" presId="urn:microsoft.com/office/officeart/2005/8/layout/cycle2"/>
    <dgm:cxn modelId="{A777B326-D8BF-44F8-AAF1-404453078C6E}" type="presOf" srcId="{86A30115-D964-4EE8-ABEB-AFFD1DB3EEC1}" destId="{12E85209-6ED5-4DE2-9D0F-381DBE170443}" srcOrd="1" destOrd="0" presId="urn:microsoft.com/office/officeart/2005/8/layout/cycle2"/>
    <dgm:cxn modelId="{791CF82E-2697-4091-84C9-E850D2550640}" type="presOf" srcId="{EB33434E-1E44-4B18-8930-E58AA0688CD8}" destId="{DC3BBFC6-97D4-4AEB-B4A9-35E2DB5A76AA}" srcOrd="0" destOrd="0" presId="urn:microsoft.com/office/officeart/2005/8/layout/cycle2"/>
    <dgm:cxn modelId="{E363FA2F-D70F-43BD-ADFC-852EE9C0291B}" type="presOf" srcId="{2723AA14-61C2-4CC0-B440-FBC50082F931}" destId="{1D82824D-AD66-4623-B684-DC686582E5E8}" srcOrd="0" destOrd="0" presId="urn:microsoft.com/office/officeart/2005/8/layout/cycle2"/>
    <dgm:cxn modelId="{72FC7930-83D9-401C-8DFC-883090DABE6F}" type="presOf" srcId="{FB6BDEA9-8D79-493B-A21A-5E4825F26103}" destId="{C795A2CB-348D-4220-AC05-7736FEF52579}" srcOrd="1" destOrd="0" presId="urn:microsoft.com/office/officeart/2005/8/layout/cycle2"/>
    <dgm:cxn modelId="{54121666-6ACA-422A-B5B2-64D7FC29ADA0}" srcId="{DBD8DCD6-52C0-44FB-94C1-1143E5EF60D4}" destId="{10AB0413-8784-416A-B89F-1258435E4708}" srcOrd="1" destOrd="0" parTransId="{15150F3E-94B9-4CB6-BD2F-AE810C8CB9EC}" sibTransId="{86A30115-D964-4EE8-ABEB-AFFD1DB3EEC1}"/>
    <dgm:cxn modelId="{103F084D-76F1-40A2-841C-74ECCB32CFBC}" srcId="{DBD8DCD6-52C0-44FB-94C1-1143E5EF60D4}" destId="{27D0B7B9-FCC5-4DFF-8B8E-00899E98819C}" srcOrd="0" destOrd="0" parTransId="{D1A77C3C-9292-415F-8219-824F00D33D59}" sibTransId="{EB33434E-1E44-4B18-8930-E58AA0688CD8}"/>
    <dgm:cxn modelId="{AE238E77-1B28-4B5F-84D5-A000E466C011}" type="presOf" srcId="{86A30115-D964-4EE8-ABEB-AFFD1DB3EEC1}" destId="{CD2AA31F-4AED-413E-A39F-11740B950733}" srcOrd="0" destOrd="0" presId="urn:microsoft.com/office/officeart/2005/8/layout/cycle2"/>
    <dgm:cxn modelId="{66421F7A-F518-4AAB-A5CE-C8874EF68512}" type="presOf" srcId="{9673D9F5-1A62-45C7-BC12-450F792F6713}" destId="{FF09D72C-DD4F-4ECE-B3D0-DE41437BD304}" srcOrd="0" destOrd="0" presId="urn:microsoft.com/office/officeart/2005/8/layout/cycle2"/>
    <dgm:cxn modelId="{E989D67E-99FB-4FCA-B0A0-05C00E030C46}" srcId="{DBD8DCD6-52C0-44FB-94C1-1143E5EF60D4}" destId="{9673D9F5-1A62-45C7-BC12-450F792F6713}" srcOrd="4" destOrd="0" parTransId="{7A3953E6-7F9B-4474-8B66-5755296BB194}" sibTransId="{FB6BDEA9-8D79-493B-A21A-5E4825F26103}"/>
    <dgm:cxn modelId="{2FA9DA89-C813-48BB-B23E-CCE249BB297E}" srcId="{DBD8DCD6-52C0-44FB-94C1-1143E5EF60D4}" destId="{AB2B6DA0-730E-4F7D-957D-2447A4F0B5A1}" srcOrd="3" destOrd="0" parTransId="{8FA207D7-2124-4F7D-97A3-4689F4724D87}" sibTransId="{2723AA14-61C2-4CC0-B440-FBC50082F931}"/>
    <dgm:cxn modelId="{CFF4CB92-634D-4AFC-ADAC-B8A298BFDEB1}" type="presOf" srcId="{AB2B6DA0-730E-4F7D-957D-2447A4F0B5A1}" destId="{220A31E8-99A5-4F87-BBF4-3DB20BE74847}" srcOrd="0" destOrd="0" presId="urn:microsoft.com/office/officeart/2005/8/layout/cycle2"/>
    <dgm:cxn modelId="{0C481E96-C27C-4854-838E-3EB548989766}" srcId="{DBD8DCD6-52C0-44FB-94C1-1143E5EF60D4}" destId="{08E77206-709A-4669-BB2B-A06658AEFF1E}" srcOrd="5" destOrd="0" parTransId="{C8FC89BE-9133-4564-9507-0750C850D781}" sibTransId="{C54D7088-2DAE-48AE-BC86-67E36C9219D4}"/>
    <dgm:cxn modelId="{C4F4849A-38A0-49FE-BF27-3D03692C7DED}" type="presOf" srcId="{27D0B7B9-FCC5-4DFF-8B8E-00899E98819C}" destId="{88E95D60-DF1B-4888-992E-9C4FE22A3903}" srcOrd="0" destOrd="0" presId="urn:microsoft.com/office/officeart/2005/8/layout/cycle2"/>
    <dgm:cxn modelId="{4576E3C2-C08F-48A9-B8DE-723B8482B106}" type="presOf" srcId="{E3115F3F-8CB2-49C8-A527-951318D827BB}" destId="{0824D890-77CF-49AC-AFDF-12E4D7A0D72D}" srcOrd="0" destOrd="0" presId="urn:microsoft.com/office/officeart/2005/8/layout/cycle2"/>
    <dgm:cxn modelId="{7D70B5D2-8857-4FC1-B3B3-8FA239BA42BB}" type="presOf" srcId="{04DBBF40-D4B0-41BA-8549-859A218FF2FA}" destId="{67B9519F-86C7-40D6-BC83-E2FC4A3992DA}" srcOrd="0" destOrd="0" presId="urn:microsoft.com/office/officeart/2005/8/layout/cycle2"/>
    <dgm:cxn modelId="{D25EF2DA-3CAC-4285-B0F2-CF8E7C3A3978}" type="presOf" srcId="{EB33434E-1E44-4B18-8930-E58AA0688CD8}" destId="{D7D290B0-D048-422A-B9CD-A7ED7B16AEC7}" srcOrd="1" destOrd="0" presId="urn:microsoft.com/office/officeart/2005/8/layout/cycle2"/>
    <dgm:cxn modelId="{0E5955E8-2DF2-40A2-86F7-7C466F3F69F4}" type="presOf" srcId="{FB6BDEA9-8D79-493B-A21A-5E4825F26103}" destId="{50758B54-759D-4CDC-BAFA-22AB8E2182A1}" srcOrd="0" destOrd="0" presId="urn:microsoft.com/office/officeart/2005/8/layout/cycle2"/>
    <dgm:cxn modelId="{59DAA2ED-928B-4A7E-9AED-FA30F51160F8}" srcId="{DBD8DCD6-52C0-44FB-94C1-1143E5EF60D4}" destId="{E3115F3F-8CB2-49C8-A527-951318D827BB}" srcOrd="2" destOrd="0" parTransId="{07DAC63C-583E-4880-96B5-2605406D30D9}" sibTransId="{04DBBF40-D4B0-41BA-8549-859A218FF2FA}"/>
    <dgm:cxn modelId="{582D2BEF-3C7E-4B70-A640-445214646E88}" type="presOf" srcId="{C54D7088-2DAE-48AE-BC86-67E36C9219D4}" destId="{24F66B59-6DA2-4F18-9345-2BBEA50F90F2}" srcOrd="1" destOrd="0" presId="urn:microsoft.com/office/officeart/2005/8/layout/cycle2"/>
    <dgm:cxn modelId="{89C414F3-A37B-4F1F-9BA3-710F2BFAE3A7}" type="presOf" srcId="{10AB0413-8784-416A-B89F-1258435E4708}" destId="{203463AD-011D-4BE7-8B58-D398C6E1EABD}" srcOrd="0" destOrd="0" presId="urn:microsoft.com/office/officeart/2005/8/layout/cycle2"/>
    <dgm:cxn modelId="{DD4D7F85-CBB3-4797-ACE4-2DC065F4BEA8}" type="presParOf" srcId="{479ECE92-B3BA-4B9C-B1AD-EBA7DE2FFC20}" destId="{88E95D60-DF1B-4888-992E-9C4FE22A3903}" srcOrd="0" destOrd="0" presId="urn:microsoft.com/office/officeart/2005/8/layout/cycle2"/>
    <dgm:cxn modelId="{341A4BDA-FFF6-41F4-A2A5-202B5E7C69EE}" type="presParOf" srcId="{479ECE92-B3BA-4B9C-B1AD-EBA7DE2FFC20}" destId="{DC3BBFC6-97D4-4AEB-B4A9-35E2DB5A76AA}" srcOrd="1" destOrd="0" presId="urn:microsoft.com/office/officeart/2005/8/layout/cycle2"/>
    <dgm:cxn modelId="{2F6C723C-4E40-44DD-B26D-A071A4C9AE6C}" type="presParOf" srcId="{DC3BBFC6-97D4-4AEB-B4A9-35E2DB5A76AA}" destId="{D7D290B0-D048-422A-B9CD-A7ED7B16AEC7}" srcOrd="0" destOrd="0" presId="urn:microsoft.com/office/officeart/2005/8/layout/cycle2"/>
    <dgm:cxn modelId="{AD24E1DC-0D07-41EB-B5A9-9C74791365D4}" type="presParOf" srcId="{479ECE92-B3BA-4B9C-B1AD-EBA7DE2FFC20}" destId="{203463AD-011D-4BE7-8B58-D398C6E1EABD}" srcOrd="2" destOrd="0" presId="urn:microsoft.com/office/officeart/2005/8/layout/cycle2"/>
    <dgm:cxn modelId="{586771F8-04A4-4C32-85C6-005269DB4A60}" type="presParOf" srcId="{479ECE92-B3BA-4B9C-B1AD-EBA7DE2FFC20}" destId="{CD2AA31F-4AED-413E-A39F-11740B950733}" srcOrd="3" destOrd="0" presId="urn:microsoft.com/office/officeart/2005/8/layout/cycle2"/>
    <dgm:cxn modelId="{07148019-AE4C-4315-B43C-AF236639DCC5}" type="presParOf" srcId="{CD2AA31F-4AED-413E-A39F-11740B950733}" destId="{12E85209-6ED5-4DE2-9D0F-381DBE170443}" srcOrd="0" destOrd="0" presId="urn:microsoft.com/office/officeart/2005/8/layout/cycle2"/>
    <dgm:cxn modelId="{1F6E94F5-B652-4D19-A343-7F8DEC5B15CA}" type="presParOf" srcId="{479ECE92-B3BA-4B9C-B1AD-EBA7DE2FFC20}" destId="{0824D890-77CF-49AC-AFDF-12E4D7A0D72D}" srcOrd="4" destOrd="0" presId="urn:microsoft.com/office/officeart/2005/8/layout/cycle2"/>
    <dgm:cxn modelId="{95867391-CA3C-4E69-A230-6237A2DF96D4}" type="presParOf" srcId="{479ECE92-B3BA-4B9C-B1AD-EBA7DE2FFC20}" destId="{67B9519F-86C7-40D6-BC83-E2FC4A3992DA}" srcOrd="5" destOrd="0" presId="urn:microsoft.com/office/officeart/2005/8/layout/cycle2"/>
    <dgm:cxn modelId="{9899CD36-409F-428B-8F70-701F58362CAE}" type="presParOf" srcId="{67B9519F-86C7-40D6-BC83-E2FC4A3992DA}" destId="{0AC32D0A-910C-41F2-A2E8-0EC9379AB09A}" srcOrd="0" destOrd="0" presId="urn:microsoft.com/office/officeart/2005/8/layout/cycle2"/>
    <dgm:cxn modelId="{681E3E69-DFC0-4D1E-886A-9D5A082357E4}" type="presParOf" srcId="{479ECE92-B3BA-4B9C-B1AD-EBA7DE2FFC20}" destId="{220A31E8-99A5-4F87-BBF4-3DB20BE74847}" srcOrd="6" destOrd="0" presId="urn:microsoft.com/office/officeart/2005/8/layout/cycle2"/>
    <dgm:cxn modelId="{DB9A6B7B-79A1-4DA8-99E5-36A34A6E3061}" type="presParOf" srcId="{479ECE92-B3BA-4B9C-B1AD-EBA7DE2FFC20}" destId="{1D82824D-AD66-4623-B684-DC686582E5E8}" srcOrd="7" destOrd="0" presId="urn:microsoft.com/office/officeart/2005/8/layout/cycle2"/>
    <dgm:cxn modelId="{C83E4392-A8EF-4752-9B97-48DAB0370CFB}" type="presParOf" srcId="{1D82824D-AD66-4623-B684-DC686582E5E8}" destId="{8701971E-71B7-4FC6-8F73-4B7AA7944340}" srcOrd="0" destOrd="0" presId="urn:microsoft.com/office/officeart/2005/8/layout/cycle2"/>
    <dgm:cxn modelId="{6ABA48CB-DA6C-4CF1-9908-9F2F181DFBF3}" type="presParOf" srcId="{479ECE92-B3BA-4B9C-B1AD-EBA7DE2FFC20}" destId="{FF09D72C-DD4F-4ECE-B3D0-DE41437BD304}" srcOrd="8" destOrd="0" presId="urn:microsoft.com/office/officeart/2005/8/layout/cycle2"/>
    <dgm:cxn modelId="{0643B247-0900-422B-88AF-95ED672238A6}" type="presParOf" srcId="{479ECE92-B3BA-4B9C-B1AD-EBA7DE2FFC20}" destId="{50758B54-759D-4CDC-BAFA-22AB8E2182A1}" srcOrd="9" destOrd="0" presId="urn:microsoft.com/office/officeart/2005/8/layout/cycle2"/>
    <dgm:cxn modelId="{17BB8697-0D62-42BC-A65B-FB1BA50FB410}" type="presParOf" srcId="{50758B54-759D-4CDC-BAFA-22AB8E2182A1}" destId="{C795A2CB-348D-4220-AC05-7736FEF52579}" srcOrd="0" destOrd="0" presId="urn:microsoft.com/office/officeart/2005/8/layout/cycle2"/>
    <dgm:cxn modelId="{FFDDAD80-E5B9-4955-B482-862E957E367E}" type="presParOf" srcId="{479ECE92-B3BA-4B9C-B1AD-EBA7DE2FFC20}" destId="{691DAF67-16C5-4638-AE63-CEB2D7457073}" srcOrd="10" destOrd="0" presId="urn:microsoft.com/office/officeart/2005/8/layout/cycle2"/>
    <dgm:cxn modelId="{B8A8A689-AE91-4F20-B974-B6A603A11F51}" type="presParOf" srcId="{479ECE92-B3BA-4B9C-B1AD-EBA7DE2FFC20}" destId="{97E16159-3DC8-4BA4-B4EE-80249AD4C2E1}" srcOrd="11" destOrd="0" presId="urn:microsoft.com/office/officeart/2005/8/layout/cycle2"/>
    <dgm:cxn modelId="{CD259F28-C968-42CE-B7C2-0AF6056FE6E9}" type="presParOf" srcId="{97E16159-3DC8-4BA4-B4EE-80249AD4C2E1}" destId="{24F66B59-6DA2-4F18-9345-2BBEA50F90F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BD8DCD6-52C0-44FB-94C1-1143E5EF60D4}"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e-DE"/>
        </a:p>
      </dgm:t>
    </dgm:pt>
    <dgm:pt modelId="{10AB0413-8784-416A-B89F-1258435E4708}">
      <dgm:prSet phldrT="[Text]" custT="1"/>
      <dgm:spPr>
        <a:solidFill>
          <a:schemeClr val="tx2"/>
        </a:solidFill>
      </dgm:spPr>
      <dgm:t>
        <a:bodyPr lIns="0" tIns="0" rIns="0" bIns="0"/>
        <a:lstStyle/>
        <a:p>
          <a:r>
            <a:rPr lang="de-DE" sz="1200" b="1" dirty="0"/>
            <a:t>2</a:t>
          </a:r>
        </a:p>
      </dgm:t>
    </dgm:pt>
    <dgm:pt modelId="{15150F3E-94B9-4CB6-BD2F-AE810C8CB9EC}" type="parTrans" cxnId="{54121666-6ACA-422A-B5B2-64D7FC29ADA0}">
      <dgm:prSet/>
      <dgm:spPr/>
      <dgm:t>
        <a:bodyPr/>
        <a:lstStyle/>
        <a:p>
          <a:endParaRPr lang="de-DE" sz="1100"/>
        </a:p>
      </dgm:t>
    </dgm:pt>
    <dgm:pt modelId="{86A30115-D964-4EE8-ABEB-AFFD1DB3EEC1}" type="sibTrans" cxnId="{54121666-6ACA-422A-B5B2-64D7FC29ADA0}">
      <dgm:prSet custT="1"/>
      <dgm:spPr>
        <a:solidFill>
          <a:schemeClr val="tx2">
            <a:lumMod val="20000"/>
            <a:lumOff val="80000"/>
          </a:schemeClr>
        </a:solidFill>
      </dgm:spPr>
      <dgm:t>
        <a:bodyPr/>
        <a:lstStyle/>
        <a:p>
          <a:endParaRPr lang="de-DE" sz="1100"/>
        </a:p>
      </dgm:t>
    </dgm:pt>
    <dgm:pt modelId="{E3115F3F-8CB2-49C8-A527-951318D827BB}">
      <dgm:prSet phldrT="[Text]" custT="1"/>
      <dgm:spPr>
        <a:solidFill>
          <a:schemeClr val="tx2">
            <a:lumMod val="20000"/>
            <a:lumOff val="80000"/>
          </a:schemeClr>
        </a:solidFill>
      </dgm:spPr>
      <dgm:t>
        <a:bodyPr lIns="0" tIns="0" rIns="0" bIns="0"/>
        <a:lstStyle/>
        <a:p>
          <a:r>
            <a:rPr lang="de-DE" sz="1200" b="1" dirty="0"/>
            <a:t>3.</a:t>
          </a:r>
        </a:p>
      </dgm:t>
    </dgm:pt>
    <dgm:pt modelId="{07DAC63C-583E-4880-96B5-2605406D30D9}" type="parTrans" cxnId="{59DAA2ED-928B-4A7E-9AED-FA30F51160F8}">
      <dgm:prSet/>
      <dgm:spPr/>
      <dgm:t>
        <a:bodyPr/>
        <a:lstStyle/>
        <a:p>
          <a:endParaRPr lang="de-DE" sz="1100"/>
        </a:p>
      </dgm:t>
    </dgm:pt>
    <dgm:pt modelId="{04DBBF40-D4B0-41BA-8549-859A218FF2FA}" type="sibTrans" cxnId="{59DAA2ED-928B-4A7E-9AED-FA30F51160F8}">
      <dgm:prSet custT="1"/>
      <dgm:spPr>
        <a:solidFill>
          <a:schemeClr val="tx2">
            <a:lumMod val="20000"/>
            <a:lumOff val="80000"/>
          </a:schemeClr>
        </a:solidFill>
      </dgm:spPr>
      <dgm:t>
        <a:bodyPr/>
        <a:lstStyle/>
        <a:p>
          <a:endParaRPr lang="de-DE" sz="1100"/>
        </a:p>
      </dgm:t>
    </dgm:pt>
    <dgm:pt modelId="{9673D9F5-1A62-45C7-BC12-450F792F6713}">
      <dgm:prSet phldrT="[Text]" custT="1"/>
      <dgm:spPr>
        <a:solidFill>
          <a:schemeClr val="tx2">
            <a:lumMod val="20000"/>
            <a:lumOff val="80000"/>
          </a:schemeClr>
        </a:solidFill>
      </dgm:spPr>
      <dgm:t>
        <a:bodyPr lIns="0" tIns="0" rIns="0" bIns="0"/>
        <a:lstStyle/>
        <a:p>
          <a:endParaRPr lang="de-DE" sz="1200" b="0" dirty="0"/>
        </a:p>
      </dgm:t>
    </dgm:pt>
    <dgm:pt modelId="{7A3953E6-7F9B-4474-8B66-5755296BB194}" type="parTrans" cxnId="{E989D67E-99FB-4FCA-B0A0-05C00E030C46}">
      <dgm:prSet/>
      <dgm:spPr/>
      <dgm:t>
        <a:bodyPr/>
        <a:lstStyle/>
        <a:p>
          <a:endParaRPr lang="de-DE" sz="1100"/>
        </a:p>
      </dgm:t>
    </dgm:pt>
    <dgm:pt modelId="{FB6BDEA9-8D79-493B-A21A-5E4825F26103}" type="sibTrans" cxnId="{E989D67E-99FB-4FCA-B0A0-05C00E030C46}">
      <dgm:prSet custT="1"/>
      <dgm:spPr>
        <a:solidFill>
          <a:schemeClr val="tx2">
            <a:lumMod val="20000"/>
            <a:lumOff val="80000"/>
          </a:schemeClr>
        </a:solidFill>
      </dgm:spPr>
      <dgm:t>
        <a:bodyPr/>
        <a:lstStyle/>
        <a:p>
          <a:endParaRPr lang="de-DE" sz="1100"/>
        </a:p>
      </dgm:t>
    </dgm:pt>
    <dgm:pt modelId="{08E77206-709A-4669-BB2B-A06658AEFF1E}">
      <dgm:prSet phldrT="[Text]" custT="1"/>
      <dgm:spPr>
        <a:solidFill>
          <a:schemeClr val="tx2">
            <a:lumMod val="20000"/>
            <a:lumOff val="80000"/>
          </a:schemeClr>
        </a:solidFill>
      </dgm:spPr>
      <dgm:t>
        <a:bodyPr lIns="0" tIns="0" rIns="0" bIns="0"/>
        <a:lstStyle/>
        <a:p>
          <a:r>
            <a:rPr lang="de-DE" sz="1200" b="1" dirty="0"/>
            <a:t>5.</a:t>
          </a:r>
          <a:endParaRPr lang="de-DE" sz="1200" b="0" dirty="0"/>
        </a:p>
      </dgm:t>
    </dgm:pt>
    <dgm:pt modelId="{C54D7088-2DAE-48AE-BC86-67E36C9219D4}" type="sibTrans" cxnId="{0C481E96-C27C-4854-838E-3EB548989766}">
      <dgm:prSet custT="1"/>
      <dgm:spPr>
        <a:solidFill>
          <a:schemeClr val="tx2">
            <a:lumMod val="20000"/>
            <a:lumOff val="80000"/>
          </a:schemeClr>
        </a:solidFill>
      </dgm:spPr>
      <dgm:t>
        <a:bodyPr/>
        <a:lstStyle/>
        <a:p>
          <a:endParaRPr lang="de-DE" sz="1100"/>
        </a:p>
      </dgm:t>
    </dgm:pt>
    <dgm:pt modelId="{C8FC89BE-9133-4564-9507-0750C850D781}" type="parTrans" cxnId="{0C481E96-C27C-4854-838E-3EB548989766}">
      <dgm:prSet/>
      <dgm:spPr/>
      <dgm:t>
        <a:bodyPr/>
        <a:lstStyle/>
        <a:p>
          <a:endParaRPr lang="de-DE" sz="1100"/>
        </a:p>
      </dgm:t>
    </dgm:pt>
    <dgm:pt modelId="{27D0B7B9-FCC5-4DFF-8B8E-00899E98819C}">
      <dgm:prSet phldrT="[Text]" custT="1"/>
      <dgm:spPr>
        <a:solidFill>
          <a:schemeClr val="tx2">
            <a:lumMod val="20000"/>
            <a:lumOff val="80000"/>
          </a:schemeClr>
        </a:solidFill>
      </dgm:spPr>
      <dgm:t>
        <a:bodyPr lIns="0" tIns="0" rIns="0" bIns="0"/>
        <a:lstStyle/>
        <a:p>
          <a:r>
            <a:rPr lang="de-DE" sz="1200" b="1" dirty="0"/>
            <a:t>1.</a:t>
          </a:r>
        </a:p>
      </dgm:t>
    </dgm:pt>
    <dgm:pt modelId="{EB33434E-1E44-4B18-8930-E58AA0688CD8}" type="sibTrans" cxnId="{103F084D-76F1-40A2-841C-74ECCB32CFBC}">
      <dgm:prSet custT="1"/>
      <dgm:spPr>
        <a:solidFill>
          <a:schemeClr val="tx2">
            <a:lumMod val="20000"/>
            <a:lumOff val="80000"/>
          </a:schemeClr>
        </a:solidFill>
      </dgm:spPr>
      <dgm:t>
        <a:bodyPr/>
        <a:lstStyle/>
        <a:p>
          <a:endParaRPr lang="de-DE" sz="1100"/>
        </a:p>
      </dgm:t>
    </dgm:pt>
    <dgm:pt modelId="{D1A77C3C-9292-415F-8219-824F00D33D59}" type="parTrans" cxnId="{103F084D-76F1-40A2-841C-74ECCB32CFBC}">
      <dgm:prSet/>
      <dgm:spPr/>
      <dgm:t>
        <a:bodyPr/>
        <a:lstStyle/>
        <a:p>
          <a:endParaRPr lang="de-DE" sz="1100"/>
        </a:p>
      </dgm:t>
    </dgm:pt>
    <dgm:pt modelId="{AB2B6DA0-730E-4F7D-957D-2447A4F0B5A1}">
      <dgm:prSet phldrT="[Text]" custT="1"/>
      <dgm:spPr>
        <a:solidFill>
          <a:schemeClr val="tx2">
            <a:lumMod val="20000"/>
            <a:lumOff val="80000"/>
          </a:schemeClr>
        </a:solidFill>
      </dgm:spPr>
      <dgm:t>
        <a:bodyPr vert="horz" lIns="0" tIns="0" rIns="0" bIns="0" anchor="ctr" anchorCtr="0"/>
        <a:lstStyle/>
        <a:p>
          <a:r>
            <a:rPr lang="de-DE" sz="1200" b="1" dirty="0"/>
            <a:t>4.</a:t>
          </a:r>
        </a:p>
      </dgm:t>
    </dgm:pt>
    <dgm:pt modelId="{2723AA14-61C2-4CC0-B440-FBC50082F931}" type="sibTrans" cxnId="{2FA9DA89-C813-48BB-B23E-CCE249BB297E}">
      <dgm:prSet custT="1"/>
      <dgm:spPr>
        <a:solidFill>
          <a:schemeClr val="bg1"/>
        </a:solidFill>
        <a:ln>
          <a:noFill/>
        </a:ln>
      </dgm:spPr>
      <dgm:t>
        <a:bodyPr/>
        <a:lstStyle/>
        <a:p>
          <a:endParaRPr lang="de-DE" sz="1100"/>
        </a:p>
      </dgm:t>
    </dgm:pt>
    <dgm:pt modelId="{8FA207D7-2124-4F7D-97A3-4689F4724D87}" type="parTrans" cxnId="{2FA9DA89-C813-48BB-B23E-CCE249BB297E}">
      <dgm:prSet/>
      <dgm:spPr/>
      <dgm:t>
        <a:bodyPr/>
        <a:lstStyle/>
        <a:p>
          <a:endParaRPr lang="de-DE" sz="1100"/>
        </a:p>
      </dgm:t>
    </dgm:pt>
    <dgm:pt modelId="{479ECE92-B3BA-4B9C-B1AD-EBA7DE2FFC20}" type="pres">
      <dgm:prSet presAssocID="{DBD8DCD6-52C0-44FB-94C1-1143E5EF60D4}" presName="cycle" presStyleCnt="0">
        <dgm:presLayoutVars>
          <dgm:dir/>
          <dgm:resizeHandles val="exact"/>
        </dgm:presLayoutVars>
      </dgm:prSet>
      <dgm:spPr/>
    </dgm:pt>
    <dgm:pt modelId="{88E95D60-DF1B-4888-992E-9C4FE22A3903}" type="pres">
      <dgm:prSet presAssocID="{27D0B7B9-FCC5-4DFF-8B8E-00899E98819C}" presName="node" presStyleLbl="node1" presStyleIdx="0" presStyleCnt="6" custScaleX="109777" custScaleY="109777">
        <dgm:presLayoutVars>
          <dgm:bulletEnabled val="1"/>
        </dgm:presLayoutVars>
      </dgm:prSet>
      <dgm:spPr/>
    </dgm:pt>
    <dgm:pt modelId="{DC3BBFC6-97D4-4AEB-B4A9-35E2DB5A76AA}" type="pres">
      <dgm:prSet presAssocID="{EB33434E-1E44-4B18-8930-E58AA0688CD8}" presName="sibTrans" presStyleLbl="sibTrans2D1" presStyleIdx="0" presStyleCnt="6"/>
      <dgm:spPr/>
    </dgm:pt>
    <dgm:pt modelId="{D7D290B0-D048-422A-B9CD-A7ED7B16AEC7}" type="pres">
      <dgm:prSet presAssocID="{EB33434E-1E44-4B18-8930-E58AA0688CD8}" presName="connectorText" presStyleLbl="sibTrans2D1" presStyleIdx="0" presStyleCnt="6"/>
      <dgm:spPr/>
    </dgm:pt>
    <dgm:pt modelId="{203463AD-011D-4BE7-8B58-D398C6E1EABD}" type="pres">
      <dgm:prSet presAssocID="{10AB0413-8784-416A-B89F-1258435E4708}" presName="node" presStyleLbl="node1" presStyleIdx="1" presStyleCnt="6" custScaleX="109777" custScaleY="109777" custRadScaleRad="98543" custRadScaleInc="-3480">
        <dgm:presLayoutVars>
          <dgm:bulletEnabled val="1"/>
        </dgm:presLayoutVars>
      </dgm:prSet>
      <dgm:spPr/>
    </dgm:pt>
    <dgm:pt modelId="{CD2AA31F-4AED-413E-A39F-11740B950733}" type="pres">
      <dgm:prSet presAssocID="{86A30115-D964-4EE8-ABEB-AFFD1DB3EEC1}" presName="sibTrans" presStyleLbl="sibTrans2D1" presStyleIdx="1" presStyleCnt="6"/>
      <dgm:spPr/>
    </dgm:pt>
    <dgm:pt modelId="{12E85209-6ED5-4DE2-9D0F-381DBE170443}" type="pres">
      <dgm:prSet presAssocID="{86A30115-D964-4EE8-ABEB-AFFD1DB3EEC1}" presName="connectorText" presStyleLbl="sibTrans2D1" presStyleIdx="1" presStyleCnt="6"/>
      <dgm:spPr/>
    </dgm:pt>
    <dgm:pt modelId="{0824D890-77CF-49AC-AFDF-12E4D7A0D72D}" type="pres">
      <dgm:prSet presAssocID="{E3115F3F-8CB2-49C8-A527-951318D827BB}" presName="node" presStyleLbl="node1" presStyleIdx="2" presStyleCnt="6" custScaleX="109777" custScaleY="109777">
        <dgm:presLayoutVars>
          <dgm:bulletEnabled val="1"/>
        </dgm:presLayoutVars>
      </dgm:prSet>
      <dgm:spPr/>
    </dgm:pt>
    <dgm:pt modelId="{67B9519F-86C7-40D6-BC83-E2FC4A3992DA}" type="pres">
      <dgm:prSet presAssocID="{04DBBF40-D4B0-41BA-8549-859A218FF2FA}" presName="sibTrans" presStyleLbl="sibTrans2D1" presStyleIdx="2" presStyleCnt="6"/>
      <dgm:spPr/>
    </dgm:pt>
    <dgm:pt modelId="{0AC32D0A-910C-41F2-A2E8-0EC9379AB09A}" type="pres">
      <dgm:prSet presAssocID="{04DBBF40-D4B0-41BA-8549-859A218FF2FA}" presName="connectorText" presStyleLbl="sibTrans2D1" presStyleIdx="2" presStyleCnt="6"/>
      <dgm:spPr/>
    </dgm:pt>
    <dgm:pt modelId="{220A31E8-99A5-4F87-BBF4-3DB20BE74847}" type="pres">
      <dgm:prSet presAssocID="{AB2B6DA0-730E-4F7D-957D-2447A4F0B5A1}" presName="node" presStyleLbl="node1" presStyleIdx="3" presStyleCnt="6" custScaleX="113638" custScaleY="110178" custRadScaleRad="83050" custRadScaleInc="25125">
        <dgm:presLayoutVars>
          <dgm:bulletEnabled val="1"/>
        </dgm:presLayoutVars>
      </dgm:prSet>
      <dgm:spPr/>
    </dgm:pt>
    <dgm:pt modelId="{1D82824D-AD66-4623-B684-DC686582E5E8}" type="pres">
      <dgm:prSet presAssocID="{2723AA14-61C2-4CC0-B440-FBC50082F931}" presName="sibTrans" presStyleLbl="sibTrans2D1" presStyleIdx="3" presStyleCnt="6"/>
      <dgm:spPr/>
    </dgm:pt>
    <dgm:pt modelId="{8701971E-71B7-4FC6-8F73-4B7AA7944340}" type="pres">
      <dgm:prSet presAssocID="{2723AA14-61C2-4CC0-B440-FBC50082F931}" presName="connectorText" presStyleLbl="sibTrans2D1" presStyleIdx="3" presStyleCnt="6"/>
      <dgm:spPr/>
    </dgm:pt>
    <dgm:pt modelId="{FF09D72C-DD4F-4ECE-B3D0-DE41437BD304}" type="pres">
      <dgm:prSet presAssocID="{9673D9F5-1A62-45C7-BC12-450F792F6713}" presName="node" presStyleLbl="node1" presStyleIdx="4" presStyleCnt="6" custScaleX="109777" custScaleY="109777" custRadScaleRad="86060" custRadScaleInc="-20323">
        <dgm:presLayoutVars>
          <dgm:bulletEnabled val="1"/>
        </dgm:presLayoutVars>
      </dgm:prSet>
      <dgm:spPr/>
    </dgm:pt>
    <dgm:pt modelId="{50758B54-759D-4CDC-BAFA-22AB8E2182A1}" type="pres">
      <dgm:prSet presAssocID="{FB6BDEA9-8D79-493B-A21A-5E4825F26103}" presName="sibTrans" presStyleLbl="sibTrans2D1" presStyleIdx="4" presStyleCnt="6"/>
      <dgm:spPr/>
    </dgm:pt>
    <dgm:pt modelId="{C795A2CB-348D-4220-AC05-7736FEF52579}" type="pres">
      <dgm:prSet presAssocID="{FB6BDEA9-8D79-493B-A21A-5E4825F26103}" presName="connectorText" presStyleLbl="sibTrans2D1" presStyleIdx="4" presStyleCnt="6"/>
      <dgm:spPr/>
    </dgm:pt>
    <dgm:pt modelId="{691DAF67-16C5-4638-AE63-CEB2D7457073}" type="pres">
      <dgm:prSet presAssocID="{08E77206-709A-4669-BB2B-A06658AEFF1E}" presName="node" presStyleLbl="node1" presStyleIdx="5" presStyleCnt="6" custScaleX="109777" custScaleY="109777">
        <dgm:presLayoutVars>
          <dgm:bulletEnabled val="1"/>
        </dgm:presLayoutVars>
      </dgm:prSet>
      <dgm:spPr/>
    </dgm:pt>
    <dgm:pt modelId="{97E16159-3DC8-4BA4-B4EE-80249AD4C2E1}" type="pres">
      <dgm:prSet presAssocID="{C54D7088-2DAE-48AE-BC86-67E36C9219D4}" presName="sibTrans" presStyleLbl="sibTrans2D1" presStyleIdx="5" presStyleCnt="6"/>
      <dgm:spPr/>
    </dgm:pt>
    <dgm:pt modelId="{24F66B59-6DA2-4F18-9345-2BBEA50F90F2}" type="pres">
      <dgm:prSet presAssocID="{C54D7088-2DAE-48AE-BC86-67E36C9219D4}" presName="connectorText" presStyleLbl="sibTrans2D1" presStyleIdx="5" presStyleCnt="6"/>
      <dgm:spPr/>
    </dgm:pt>
  </dgm:ptLst>
  <dgm:cxnLst>
    <dgm:cxn modelId="{A9E92F03-2E6D-4B1A-8823-870ED0D7AE51}" type="presOf" srcId="{DBD8DCD6-52C0-44FB-94C1-1143E5EF60D4}" destId="{479ECE92-B3BA-4B9C-B1AD-EBA7DE2FFC20}" srcOrd="0" destOrd="0" presId="urn:microsoft.com/office/officeart/2005/8/layout/cycle2"/>
    <dgm:cxn modelId="{27E6C508-12A6-4114-91F9-128A1EECB120}" type="presOf" srcId="{08E77206-709A-4669-BB2B-A06658AEFF1E}" destId="{691DAF67-16C5-4638-AE63-CEB2D7457073}" srcOrd="0" destOrd="0" presId="urn:microsoft.com/office/officeart/2005/8/layout/cycle2"/>
    <dgm:cxn modelId="{3F8F900C-7F37-476D-8507-2BFB9C8BB0A8}" type="presOf" srcId="{2723AA14-61C2-4CC0-B440-FBC50082F931}" destId="{8701971E-71B7-4FC6-8F73-4B7AA7944340}" srcOrd="1" destOrd="0" presId="urn:microsoft.com/office/officeart/2005/8/layout/cycle2"/>
    <dgm:cxn modelId="{77464B1D-AB52-48CD-AD79-C45CF97B2F89}" type="presOf" srcId="{C54D7088-2DAE-48AE-BC86-67E36C9219D4}" destId="{97E16159-3DC8-4BA4-B4EE-80249AD4C2E1}" srcOrd="0" destOrd="0" presId="urn:microsoft.com/office/officeart/2005/8/layout/cycle2"/>
    <dgm:cxn modelId="{A05E2924-C9E8-400F-B2EC-F56E16D926C8}" type="presOf" srcId="{04DBBF40-D4B0-41BA-8549-859A218FF2FA}" destId="{0AC32D0A-910C-41F2-A2E8-0EC9379AB09A}" srcOrd="1" destOrd="0" presId="urn:microsoft.com/office/officeart/2005/8/layout/cycle2"/>
    <dgm:cxn modelId="{A777B326-D8BF-44F8-AAF1-404453078C6E}" type="presOf" srcId="{86A30115-D964-4EE8-ABEB-AFFD1DB3EEC1}" destId="{12E85209-6ED5-4DE2-9D0F-381DBE170443}" srcOrd="1" destOrd="0" presId="urn:microsoft.com/office/officeart/2005/8/layout/cycle2"/>
    <dgm:cxn modelId="{791CF82E-2697-4091-84C9-E850D2550640}" type="presOf" srcId="{EB33434E-1E44-4B18-8930-E58AA0688CD8}" destId="{DC3BBFC6-97D4-4AEB-B4A9-35E2DB5A76AA}" srcOrd="0" destOrd="0" presId="urn:microsoft.com/office/officeart/2005/8/layout/cycle2"/>
    <dgm:cxn modelId="{E363FA2F-D70F-43BD-ADFC-852EE9C0291B}" type="presOf" srcId="{2723AA14-61C2-4CC0-B440-FBC50082F931}" destId="{1D82824D-AD66-4623-B684-DC686582E5E8}" srcOrd="0" destOrd="0" presId="urn:microsoft.com/office/officeart/2005/8/layout/cycle2"/>
    <dgm:cxn modelId="{72FC7930-83D9-401C-8DFC-883090DABE6F}" type="presOf" srcId="{FB6BDEA9-8D79-493B-A21A-5E4825F26103}" destId="{C795A2CB-348D-4220-AC05-7736FEF52579}" srcOrd="1" destOrd="0" presId="urn:microsoft.com/office/officeart/2005/8/layout/cycle2"/>
    <dgm:cxn modelId="{54121666-6ACA-422A-B5B2-64D7FC29ADA0}" srcId="{DBD8DCD6-52C0-44FB-94C1-1143E5EF60D4}" destId="{10AB0413-8784-416A-B89F-1258435E4708}" srcOrd="1" destOrd="0" parTransId="{15150F3E-94B9-4CB6-BD2F-AE810C8CB9EC}" sibTransId="{86A30115-D964-4EE8-ABEB-AFFD1DB3EEC1}"/>
    <dgm:cxn modelId="{103F084D-76F1-40A2-841C-74ECCB32CFBC}" srcId="{DBD8DCD6-52C0-44FB-94C1-1143E5EF60D4}" destId="{27D0B7B9-FCC5-4DFF-8B8E-00899E98819C}" srcOrd="0" destOrd="0" parTransId="{D1A77C3C-9292-415F-8219-824F00D33D59}" sibTransId="{EB33434E-1E44-4B18-8930-E58AA0688CD8}"/>
    <dgm:cxn modelId="{AE238E77-1B28-4B5F-84D5-A000E466C011}" type="presOf" srcId="{86A30115-D964-4EE8-ABEB-AFFD1DB3EEC1}" destId="{CD2AA31F-4AED-413E-A39F-11740B950733}" srcOrd="0" destOrd="0" presId="urn:microsoft.com/office/officeart/2005/8/layout/cycle2"/>
    <dgm:cxn modelId="{66421F7A-F518-4AAB-A5CE-C8874EF68512}" type="presOf" srcId="{9673D9F5-1A62-45C7-BC12-450F792F6713}" destId="{FF09D72C-DD4F-4ECE-B3D0-DE41437BD304}" srcOrd="0" destOrd="0" presId="urn:microsoft.com/office/officeart/2005/8/layout/cycle2"/>
    <dgm:cxn modelId="{E989D67E-99FB-4FCA-B0A0-05C00E030C46}" srcId="{DBD8DCD6-52C0-44FB-94C1-1143E5EF60D4}" destId="{9673D9F5-1A62-45C7-BC12-450F792F6713}" srcOrd="4" destOrd="0" parTransId="{7A3953E6-7F9B-4474-8B66-5755296BB194}" sibTransId="{FB6BDEA9-8D79-493B-A21A-5E4825F26103}"/>
    <dgm:cxn modelId="{2FA9DA89-C813-48BB-B23E-CCE249BB297E}" srcId="{DBD8DCD6-52C0-44FB-94C1-1143E5EF60D4}" destId="{AB2B6DA0-730E-4F7D-957D-2447A4F0B5A1}" srcOrd="3" destOrd="0" parTransId="{8FA207D7-2124-4F7D-97A3-4689F4724D87}" sibTransId="{2723AA14-61C2-4CC0-B440-FBC50082F931}"/>
    <dgm:cxn modelId="{CFF4CB92-634D-4AFC-ADAC-B8A298BFDEB1}" type="presOf" srcId="{AB2B6DA0-730E-4F7D-957D-2447A4F0B5A1}" destId="{220A31E8-99A5-4F87-BBF4-3DB20BE74847}" srcOrd="0" destOrd="0" presId="urn:microsoft.com/office/officeart/2005/8/layout/cycle2"/>
    <dgm:cxn modelId="{0C481E96-C27C-4854-838E-3EB548989766}" srcId="{DBD8DCD6-52C0-44FB-94C1-1143E5EF60D4}" destId="{08E77206-709A-4669-BB2B-A06658AEFF1E}" srcOrd="5" destOrd="0" parTransId="{C8FC89BE-9133-4564-9507-0750C850D781}" sibTransId="{C54D7088-2DAE-48AE-BC86-67E36C9219D4}"/>
    <dgm:cxn modelId="{C4F4849A-38A0-49FE-BF27-3D03692C7DED}" type="presOf" srcId="{27D0B7B9-FCC5-4DFF-8B8E-00899E98819C}" destId="{88E95D60-DF1B-4888-992E-9C4FE22A3903}" srcOrd="0" destOrd="0" presId="urn:microsoft.com/office/officeart/2005/8/layout/cycle2"/>
    <dgm:cxn modelId="{4576E3C2-C08F-48A9-B8DE-723B8482B106}" type="presOf" srcId="{E3115F3F-8CB2-49C8-A527-951318D827BB}" destId="{0824D890-77CF-49AC-AFDF-12E4D7A0D72D}" srcOrd="0" destOrd="0" presId="urn:microsoft.com/office/officeart/2005/8/layout/cycle2"/>
    <dgm:cxn modelId="{7D70B5D2-8857-4FC1-B3B3-8FA239BA42BB}" type="presOf" srcId="{04DBBF40-D4B0-41BA-8549-859A218FF2FA}" destId="{67B9519F-86C7-40D6-BC83-E2FC4A3992DA}" srcOrd="0" destOrd="0" presId="urn:microsoft.com/office/officeart/2005/8/layout/cycle2"/>
    <dgm:cxn modelId="{D25EF2DA-3CAC-4285-B0F2-CF8E7C3A3978}" type="presOf" srcId="{EB33434E-1E44-4B18-8930-E58AA0688CD8}" destId="{D7D290B0-D048-422A-B9CD-A7ED7B16AEC7}" srcOrd="1" destOrd="0" presId="urn:microsoft.com/office/officeart/2005/8/layout/cycle2"/>
    <dgm:cxn modelId="{0E5955E8-2DF2-40A2-86F7-7C466F3F69F4}" type="presOf" srcId="{FB6BDEA9-8D79-493B-A21A-5E4825F26103}" destId="{50758B54-759D-4CDC-BAFA-22AB8E2182A1}" srcOrd="0" destOrd="0" presId="urn:microsoft.com/office/officeart/2005/8/layout/cycle2"/>
    <dgm:cxn modelId="{59DAA2ED-928B-4A7E-9AED-FA30F51160F8}" srcId="{DBD8DCD6-52C0-44FB-94C1-1143E5EF60D4}" destId="{E3115F3F-8CB2-49C8-A527-951318D827BB}" srcOrd="2" destOrd="0" parTransId="{07DAC63C-583E-4880-96B5-2605406D30D9}" sibTransId="{04DBBF40-D4B0-41BA-8549-859A218FF2FA}"/>
    <dgm:cxn modelId="{582D2BEF-3C7E-4B70-A640-445214646E88}" type="presOf" srcId="{C54D7088-2DAE-48AE-BC86-67E36C9219D4}" destId="{24F66B59-6DA2-4F18-9345-2BBEA50F90F2}" srcOrd="1" destOrd="0" presId="urn:microsoft.com/office/officeart/2005/8/layout/cycle2"/>
    <dgm:cxn modelId="{89C414F3-A37B-4F1F-9BA3-710F2BFAE3A7}" type="presOf" srcId="{10AB0413-8784-416A-B89F-1258435E4708}" destId="{203463AD-011D-4BE7-8B58-D398C6E1EABD}" srcOrd="0" destOrd="0" presId="urn:microsoft.com/office/officeart/2005/8/layout/cycle2"/>
    <dgm:cxn modelId="{DD4D7F85-CBB3-4797-ACE4-2DC065F4BEA8}" type="presParOf" srcId="{479ECE92-B3BA-4B9C-B1AD-EBA7DE2FFC20}" destId="{88E95D60-DF1B-4888-992E-9C4FE22A3903}" srcOrd="0" destOrd="0" presId="urn:microsoft.com/office/officeart/2005/8/layout/cycle2"/>
    <dgm:cxn modelId="{341A4BDA-FFF6-41F4-A2A5-202B5E7C69EE}" type="presParOf" srcId="{479ECE92-B3BA-4B9C-B1AD-EBA7DE2FFC20}" destId="{DC3BBFC6-97D4-4AEB-B4A9-35E2DB5A76AA}" srcOrd="1" destOrd="0" presId="urn:microsoft.com/office/officeart/2005/8/layout/cycle2"/>
    <dgm:cxn modelId="{2F6C723C-4E40-44DD-B26D-A071A4C9AE6C}" type="presParOf" srcId="{DC3BBFC6-97D4-4AEB-B4A9-35E2DB5A76AA}" destId="{D7D290B0-D048-422A-B9CD-A7ED7B16AEC7}" srcOrd="0" destOrd="0" presId="urn:microsoft.com/office/officeart/2005/8/layout/cycle2"/>
    <dgm:cxn modelId="{AD24E1DC-0D07-41EB-B5A9-9C74791365D4}" type="presParOf" srcId="{479ECE92-B3BA-4B9C-B1AD-EBA7DE2FFC20}" destId="{203463AD-011D-4BE7-8B58-D398C6E1EABD}" srcOrd="2" destOrd="0" presId="urn:microsoft.com/office/officeart/2005/8/layout/cycle2"/>
    <dgm:cxn modelId="{586771F8-04A4-4C32-85C6-005269DB4A60}" type="presParOf" srcId="{479ECE92-B3BA-4B9C-B1AD-EBA7DE2FFC20}" destId="{CD2AA31F-4AED-413E-A39F-11740B950733}" srcOrd="3" destOrd="0" presId="urn:microsoft.com/office/officeart/2005/8/layout/cycle2"/>
    <dgm:cxn modelId="{07148019-AE4C-4315-B43C-AF236639DCC5}" type="presParOf" srcId="{CD2AA31F-4AED-413E-A39F-11740B950733}" destId="{12E85209-6ED5-4DE2-9D0F-381DBE170443}" srcOrd="0" destOrd="0" presId="urn:microsoft.com/office/officeart/2005/8/layout/cycle2"/>
    <dgm:cxn modelId="{1F6E94F5-B652-4D19-A343-7F8DEC5B15CA}" type="presParOf" srcId="{479ECE92-B3BA-4B9C-B1AD-EBA7DE2FFC20}" destId="{0824D890-77CF-49AC-AFDF-12E4D7A0D72D}" srcOrd="4" destOrd="0" presId="urn:microsoft.com/office/officeart/2005/8/layout/cycle2"/>
    <dgm:cxn modelId="{95867391-CA3C-4E69-A230-6237A2DF96D4}" type="presParOf" srcId="{479ECE92-B3BA-4B9C-B1AD-EBA7DE2FFC20}" destId="{67B9519F-86C7-40D6-BC83-E2FC4A3992DA}" srcOrd="5" destOrd="0" presId="urn:microsoft.com/office/officeart/2005/8/layout/cycle2"/>
    <dgm:cxn modelId="{9899CD36-409F-428B-8F70-701F58362CAE}" type="presParOf" srcId="{67B9519F-86C7-40D6-BC83-E2FC4A3992DA}" destId="{0AC32D0A-910C-41F2-A2E8-0EC9379AB09A}" srcOrd="0" destOrd="0" presId="urn:microsoft.com/office/officeart/2005/8/layout/cycle2"/>
    <dgm:cxn modelId="{681E3E69-DFC0-4D1E-886A-9D5A082357E4}" type="presParOf" srcId="{479ECE92-B3BA-4B9C-B1AD-EBA7DE2FFC20}" destId="{220A31E8-99A5-4F87-BBF4-3DB20BE74847}" srcOrd="6" destOrd="0" presId="urn:microsoft.com/office/officeart/2005/8/layout/cycle2"/>
    <dgm:cxn modelId="{DB9A6B7B-79A1-4DA8-99E5-36A34A6E3061}" type="presParOf" srcId="{479ECE92-B3BA-4B9C-B1AD-EBA7DE2FFC20}" destId="{1D82824D-AD66-4623-B684-DC686582E5E8}" srcOrd="7" destOrd="0" presId="urn:microsoft.com/office/officeart/2005/8/layout/cycle2"/>
    <dgm:cxn modelId="{C83E4392-A8EF-4752-9B97-48DAB0370CFB}" type="presParOf" srcId="{1D82824D-AD66-4623-B684-DC686582E5E8}" destId="{8701971E-71B7-4FC6-8F73-4B7AA7944340}" srcOrd="0" destOrd="0" presId="urn:microsoft.com/office/officeart/2005/8/layout/cycle2"/>
    <dgm:cxn modelId="{6ABA48CB-DA6C-4CF1-9908-9F2F181DFBF3}" type="presParOf" srcId="{479ECE92-B3BA-4B9C-B1AD-EBA7DE2FFC20}" destId="{FF09D72C-DD4F-4ECE-B3D0-DE41437BD304}" srcOrd="8" destOrd="0" presId="urn:microsoft.com/office/officeart/2005/8/layout/cycle2"/>
    <dgm:cxn modelId="{0643B247-0900-422B-88AF-95ED672238A6}" type="presParOf" srcId="{479ECE92-B3BA-4B9C-B1AD-EBA7DE2FFC20}" destId="{50758B54-759D-4CDC-BAFA-22AB8E2182A1}" srcOrd="9" destOrd="0" presId="urn:microsoft.com/office/officeart/2005/8/layout/cycle2"/>
    <dgm:cxn modelId="{17BB8697-0D62-42BC-A65B-FB1BA50FB410}" type="presParOf" srcId="{50758B54-759D-4CDC-BAFA-22AB8E2182A1}" destId="{C795A2CB-348D-4220-AC05-7736FEF52579}" srcOrd="0" destOrd="0" presId="urn:microsoft.com/office/officeart/2005/8/layout/cycle2"/>
    <dgm:cxn modelId="{FFDDAD80-E5B9-4955-B482-862E957E367E}" type="presParOf" srcId="{479ECE92-B3BA-4B9C-B1AD-EBA7DE2FFC20}" destId="{691DAF67-16C5-4638-AE63-CEB2D7457073}" srcOrd="10" destOrd="0" presId="urn:microsoft.com/office/officeart/2005/8/layout/cycle2"/>
    <dgm:cxn modelId="{B8A8A689-AE91-4F20-B974-B6A603A11F51}" type="presParOf" srcId="{479ECE92-B3BA-4B9C-B1AD-EBA7DE2FFC20}" destId="{97E16159-3DC8-4BA4-B4EE-80249AD4C2E1}" srcOrd="11" destOrd="0" presId="urn:microsoft.com/office/officeart/2005/8/layout/cycle2"/>
    <dgm:cxn modelId="{CD259F28-C968-42CE-B7C2-0AF6056FE6E9}" type="presParOf" srcId="{97E16159-3DC8-4BA4-B4EE-80249AD4C2E1}" destId="{24F66B59-6DA2-4F18-9345-2BBEA50F90F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BD8DCD6-52C0-44FB-94C1-1143E5EF60D4}"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e-DE"/>
        </a:p>
      </dgm:t>
    </dgm:pt>
    <dgm:pt modelId="{10AB0413-8784-416A-B89F-1258435E4708}">
      <dgm:prSet phldrT="[Text]" custT="1"/>
      <dgm:spPr>
        <a:solidFill>
          <a:schemeClr val="tx2"/>
        </a:solidFill>
      </dgm:spPr>
      <dgm:t>
        <a:bodyPr lIns="0" tIns="0" rIns="0" bIns="0"/>
        <a:lstStyle/>
        <a:p>
          <a:r>
            <a:rPr lang="de-DE" sz="1200" b="1" dirty="0"/>
            <a:t>2</a:t>
          </a:r>
        </a:p>
      </dgm:t>
    </dgm:pt>
    <dgm:pt modelId="{15150F3E-94B9-4CB6-BD2F-AE810C8CB9EC}" type="parTrans" cxnId="{54121666-6ACA-422A-B5B2-64D7FC29ADA0}">
      <dgm:prSet/>
      <dgm:spPr/>
      <dgm:t>
        <a:bodyPr/>
        <a:lstStyle/>
        <a:p>
          <a:endParaRPr lang="de-DE" sz="1100"/>
        </a:p>
      </dgm:t>
    </dgm:pt>
    <dgm:pt modelId="{86A30115-D964-4EE8-ABEB-AFFD1DB3EEC1}" type="sibTrans" cxnId="{54121666-6ACA-422A-B5B2-64D7FC29ADA0}">
      <dgm:prSet custT="1"/>
      <dgm:spPr>
        <a:solidFill>
          <a:schemeClr val="tx2">
            <a:lumMod val="20000"/>
            <a:lumOff val="80000"/>
          </a:schemeClr>
        </a:solidFill>
      </dgm:spPr>
      <dgm:t>
        <a:bodyPr/>
        <a:lstStyle/>
        <a:p>
          <a:endParaRPr lang="de-DE" sz="1100"/>
        </a:p>
      </dgm:t>
    </dgm:pt>
    <dgm:pt modelId="{E3115F3F-8CB2-49C8-A527-951318D827BB}">
      <dgm:prSet phldrT="[Text]" custT="1"/>
      <dgm:spPr>
        <a:solidFill>
          <a:schemeClr val="tx2">
            <a:lumMod val="20000"/>
            <a:lumOff val="80000"/>
          </a:schemeClr>
        </a:solidFill>
      </dgm:spPr>
      <dgm:t>
        <a:bodyPr lIns="0" tIns="0" rIns="0" bIns="0"/>
        <a:lstStyle/>
        <a:p>
          <a:r>
            <a:rPr lang="de-DE" sz="1200" b="1" dirty="0"/>
            <a:t>3.</a:t>
          </a:r>
        </a:p>
      </dgm:t>
    </dgm:pt>
    <dgm:pt modelId="{07DAC63C-583E-4880-96B5-2605406D30D9}" type="parTrans" cxnId="{59DAA2ED-928B-4A7E-9AED-FA30F51160F8}">
      <dgm:prSet/>
      <dgm:spPr/>
      <dgm:t>
        <a:bodyPr/>
        <a:lstStyle/>
        <a:p>
          <a:endParaRPr lang="de-DE" sz="1100"/>
        </a:p>
      </dgm:t>
    </dgm:pt>
    <dgm:pt modelId="{04DBBF40-D4B0-41BA-8549-859A218FF2FA}" type="sibTrans" cxnId="{59DAA2ED-928B-4A7E-9AED-FA30F51160F8}">
      <dgm:prSet custT="1"/>
      <dgm:spPr>
        <a:solidFill>
          <a:schemeClr val="tx2">
            <a:lumMod val="20000"/>
            <a:lumOff val="80000"/>
          </a:schemeClr>
        </a:solidFill>
      </dgm:spPr>
      <dgm:t>
        <a:bodyPr/>
        <a:lstStyle/>
        <a:p>
          <a:endParaRPr lang="de-DE" sz="1100"/>
        </a:p>
      </dgm:t>
    </dgm:pt>
    <dgm:pt modelId="{9673D9F5-1A62-45C7-BC12-450F792F6713}">
      <dgm:prSet phldrT="[Text]" custT="1"/>
      <dgm:spPr>
        <a:solidFill>
          <a:schemeClr val="tx2">
            <a:lumMod val="20000"/>
            <a:lumOff val="80000"/>
          </a:schemeClr>
        </a:solidFill>
      </dgm:spPr>
      <dgm:t>
        <a:bodyPr lIns="0" tIns="0" rIns="0" bIns="0"/>
        <a:lstStyle/>
        <a:p>
          <a:endParaRPr lang="de-DE" sz="1200" b="0" dirty="0"/>
        </a:p>
      </dgm:t>
    </dgm:pt>
    <dgm:pt modelId="{7A3953E6-7F9B-4474-8B66-5755296BB194}" type="parTrans" cxnId="{E989D67E-99FB-4FCA-B0A0-05C00E030C46}">
      <dgm:prSet/>
      <dgm:spPr/>
      <dgm:t>
        <a:bodyPr/>
        <a:lstStyle/>
        <a:p>
          <a:endParaRPr lang="de-DE" sz="1100"/>
        </a:p>
      </dgm:t>
    </dgm:pt>
    <dgm:pt modelId="{FB6BDEA9-8D79-493B-A21A-5E4825F26103}" type="sibTrans" cxnId="{E989D67E-99FB-4FCA-B0A0-05C00E030C46}">
      <dgm:prSet custT="1"/>
      <dgm:spPr>
        <a:solidFill>
          <a:schemeClr val="tx2">
            <a:lumMod val="20000"/>
            <a:lumOff val="80000"/>
          </a:schemeClr>
        </a:solidFill>
      </dgm:spPr>
      <dgm:t>
        <a:bodyPr/>
        <a:lstStyle/>
        <a:p>
          <a:endParaRPr lang="de-DE" sz="1100"/>
        </a:p>
      </dgm:t>
    </dgm:pt>
    <dgm:pt modelId="{08E77206-709A-4669-BB2B-A06658AEFF1E}">
      <dgm:prSet phldrT="[Text]" custT="1"/>
      <dgm:spPr>
        <a:solidFill>
          <a:schemeClr val="tx2">
            <a:lumMod val="20000"/>
            <a:lumOff val="80000"/>
          </a:schemeClr>
        </a:solidFill>
      </dgm:spPr>
      <dgm:t>
        <a:bodyPr lIns="0" tIns="0" rIns="0" bIns="0"/>
        <a:lstStyle/>
        <a:p>
          <a:r>
            <a:rPr lang="de-DE" sz="1200" b="1" dirty="0"/>
            <a:t>5.</a:t>
          </a:r>
          <a:endParaRPr lang="de-DE" sz="1200" b="0" dirty="0"/>
        </a:p>
      </dgm:t>
    </dgm:pt>
    <dgm:pt modelId="{C54D7088-2DAE-48AE-BC86-67E36C9219D4}" type="sibTrans" cxnId="{0C481E96-C27C-4854-838E-3EB548989766}">
      <dgm:prSet custT="1"/>
      <dgm:spPr>
        <a:solidFill>
          <a:schemeClr val="tx2">
            <a:lumMod val="20000"/>
            <a:lumOff val="80000"/>
          </a:schemeClr>
        </a:solidFill>
      </dgm:spPr>
      <dgm:t>
        <a:bodyPr/>
        <a:lstStyle/>
        <a:p>
          <a:endParaRPr lang="de-DE" sz="1100"/>
        </a:p>
      </dgm:t>
    </dgm:pt>
    <dgm:pt modelId="{C8FC89BE-9133-4564-9507-0750C850D781}" type="parTrans" cxnId="{0C481E96-C27C-4854-838E-3EB548989766}">
      <dgm:prSet/>
      <dgm:spPr/>
      <dgm:t>
        <a:bodyPr/>
        <a:lstStyle/>
        <a:p>
          <a:endParaRPr lang="de-DE" sz="1100"/>
        </a:p>
      </dgm:t>
    </dgm:pt>
    <dgm:pt modelId="{27D0B7B9-FCC5-4DFF-8B8E-00899E98819C}">
      <dgm:prSet phldrT="[Text]" custT="1"/>
      <dgm:spPr>
        <a:solidFill>
          <a:schemeClr val="tx2">
            <a:lumMod val="20000"/>
            <a:lumOff val="80000"/>
          </a:schemeClr>
        </a:solidFill>
      </dgm:spPr>
      <dgm:t>
        <a:bodyPr lIns="0" tIns="0" rIns="0" bIns="0"/>
        <a:lstStyle/>
        <a:p>
          <a:r>
            <a:rPr lang="de-DE" sz="1200" b="1" dirty="0"/>
            <a:t>1.</a:t>
          </a:r>
        </a:p>
      </dgm:t>
    </dgm:pt>
    <dgm:pt modelId="{EB33434E-1E44-4B18-8930-E58AA0688CD8}" type="sibTrans" cxnId="{103F084D-76F1-40A2-841C-74ECCB32CFBC}">
      <dgm:prSet custT="1"/>
      <dgm:spPr>
        <a:solidFill>
          <a:schemeClr val="tx2">
            <a:lumMod val="20000"/>
            <a:lumOff val="80000"/>
          </a:schemeClr>
        </a:solidFill>
      </dgm:spPr>
      <dgm:t>
        <a:bodyPr/>
        <a:lstStyle/>
        <a:p>
          <a:endParaRPr lang="de-DE" sz="1100"/>
        </a:p>
      </dgm:t>
    </dgm:pt>
    <dgm:pt modelId="{D1A77C3C-9292-415F-8219-824F00D33D59}" type="parTrans" cxnId="{103F084D-76F1-40A2-841C-74ECCB32CFBC}">
      <dgm:prSet/>
      <dgm:spPr/>
      <dgm:t>
        <a:bodyPr/>
        <a:lstStyle/>
        <a:p>
          <a:endParaRPr lang="de-DE" sz="1100"/>
        </a:p>
      </dgm:t>
    </dgm:pt>
    <dgm:pt modelId="{AB2B6DA0-730E-4F7D-957D-2447A4F0B5A1}">
      <dgm:prSet phldrT="[Text]" custT="1"/>
      <dgm:spPr>
        <a:solidFill>
          <a:schemeClr val="tx2">
            <a:lumMod val="20000"/>
            <a:lumOff val="80000"/>
          </a:schemeClr>
        </a:solidFill>
      </dgm:spPr>
      <dgm:t>
        <a:bodyPr vert="horz" lIns="0" tIns="0" rIns="0" bIns="0" anchor="ctr" anchorCtr="0"/>
        <a:lstStyle/>
        <a:p>
          <a:r>
            <a:rPr lang="de-DE" sz="1200" b="1" dirty="0"/>
            <a:t>4.</a:t>
          </a:r>
        </a:p>
      </dgm:t>
    </dgm:pt>
    <dgm:pt modelId="{2723AA14-61C2-4CC0-B440-FBC50082F931}" type="sibTrans" cxnId="{2FA9DA89-C813-48BB-B23E-CCE249BB297E}">
      <dgm:prSet custT="1"/>
      <dgm:spPr>
        <a:solidFill>
          <a:schemeClr val="bg1"/>
        </a:solidFill>
        <a:ln>
          <a:noFill/>
        </a:ln>
      </dgm:spPr>
      <dgm:t>
        <a:bodyPr/>
        <a:lstStyle/>
        <a:p>
          <a:endParaRPr lang="de-DE" sz="1100"/>
        </a:p>
      </dgm:t>
    </dgm:pt>
    <dgm:pt modelId="{8FA207D7-2124-4F7D-97A3-4689F4724D87}" type="parTrans" cxnId="{2FA9DA89-C813-48BB-B23E-CCE249BB297E}">
      <dgm:prSet/>
      <dgm:spPr/>
      <dgm:t>
        <a:bodyPr/>
        <a:lstStyle/>
        <a:p>
          <a:endParaRPr lang="de-DE" sz="1100"/>
        </a:p>
      </dgm:t>
    </dgm:pt>
    <dgm:pt modelId="{479ECE92-B3BA-4B9C-B1AD-EBA7DE2FFC20}" type="pres">
      <dgm:prSet presAssocID="{DBD8DCD6-52C0-44FB-94C1-1143E5EF60D4}" presName="cycle" presStyleCnt="0">
        <dgm:presLayoutVars>
          <dgm:dir/>
          <dgm:resizeHandles val="exact"/>
        </dgm:presLayoutVars>
      </dgm:prSet>
      <dgm:spPr/>
    </dgm:pt>
    <dgm:pt modelId="{88E95D60-DF1B-4888-992E-9C4FE22A3903}" type="pres">
      <dgm:prSet presAssocID="{27D0B7B9-FCC5-4DFF-8B8E-00899E98819C}" presName="node" presStyleLbl="node1" presStyleIdx="0" presStyleCnt="6" custScaleX="109777" custScaleY="109777">
        <dgm:presLayoutVars>
          <dgm:bulletEnabled val="1"/>
        </dgm:presLayoutVars>
      </dgm:prSet>
      <dgm:spPr/>
    </dgm:pt>
    <dgm:pt modelId="{DC3BBFC6-97D4-4AEB-B4A9-35E2DB5A76AA}" type="pres">
      <dgm:prSet presAssocID="{EB33434E-1E44-4B18-8930-E58AA0688CD8}" presName="sibTrans" presStyleLbl="sibTrans2D1" presStyleIdx="0" presStyleCnt="6"/>
      <dgm:spPr/>
    </dgm:pt>
    <dgm:pt modelId="{D7D290B0-D048-422A-B9CD-A7ED7B16AEC7}" type="pres">
      <dgm:prSet presAssocID="{EB33434E-1E44-4B18-8930-E58AA0688CD8}" presName="connectorText" presStyleLbl="sibTrans2D1" presStyleIdx="0" presStyleCnt="6"/>
      <dgm:spPr/>
    </dgm:pt>
    <dgm:pt modelId="{203463AD-011D-4BE7-8B58-D398C6E1EABD}" type="pres">
      <dgm:prSet presAssocID="{10AB0413-8784-416A-B89F-1258435E4708}" presName="node" presStyleLbl="node1" presStyleIdx="1" presStyleCnt="6" custScaleX="109777" custScaleY="109777" custRadScaleRad="98543" custRadScaleInc="-3480">
        <dgm:presLayoutVars>
          <dgm:bulletEnabled val="1"/>
        </dgm:presLayoutVars>
      </dgm:prSet>
      <dgm:spPr/>
    </dgm:pt>
    <dgm:pt modelId="{CD2AA31F-4AED-413E-A39F-11740B950733}" type="pres">
      <dgm:prSet presAssocID="{86A30115-D964-4EE8-ABEB-AFFD1DB3EEC1}" presName="sibTrans" presStyleLbl="sibTrans2D1" presStyleIdx="1" presStyleCnt="6"/>
      <dgm:spPr/>
    </dgm:pt>
    <dgm:pt modelId="{12E85209-6ED5-4DE2-9D0F-381DBE170443}" type="pres">
      <dgm:prSet presAssocID="{86A30115-D964-4EE8-ABEB-AFFD1DB3EEC1}" presName="connectorText" presStyleLbl="sibTrans2D1" presStyleIdx="1" presStyleCnt="6"/>
      <dgm:spPr/>
    </dgm:pt>
    <dgm:pt modelId="{0824D890-77CF-49AC-AFDF-12E4D7A0D72D}" type="pres">
      <dgm:prSet presAssocID="{E3115F3F-8CB2-49C8-A527-951318D827BB}" presName="node" presStyleLbl="node1" presStyleIdx="2" presStyleCnt="6" custScaleX="109777" custScaleY="109777">
        <dgm:presLayoutVars>
          <dgm:bulletEnabled val="1"/>
        </dgm:presLayoutVars>
      </dgm:prSet>
      <dgm:spPr/>
    </dgm:pt>
    <dgm:pt modelId="{67B9519F-86C7-40D6-BC83-E2FC4A3992DA}" type="pres">
      <dgm:prSet presAssocID="{04DBBF40-D4B0-41BA-8549-859A218FF2FA}" presName="sibTrans" presStyleLbl="sibTrans2D1" presStyleIdx="2" presStyleCnt="6"/>
      <dgm:spPr/>
    </dgm:pt>
    <dgm:pt modelId="{0AC32D0A-910C-41F2-A2E8-0EC9379AB09A}" type="pres">
      <dgm:prSet presAssocID="{04DBBF40-D4B0-41BA-8549-859A218FF2FA}" presName="connectorText" presStyleLbl="sibTrans2D1" presStyleIdx="2" presStyleCnt="6"/>
      <dgm:spPr/>
    </dgm:pt>
    <dgm:pt modelId="{220A31E8-99A5-4F87-BBF4-3DB20BE74847}" type="pres">
      <dgm:prSet presAssocID="{AB2B6DA0-730E-4F7D-957D-2447A4F0B5A1}" presName="node" presStyleLbl="node1" presStyleIdx="3" presStyleCnt="6" custScaleX="113638" custScaleY="110178" custRadScaleRad="83050" custRadScaleInc="25125">
        <dgm:presLayoutVars>
          <dgm:bulletEnabled val="1"/>
        </dgm:presLayoutVars>
      </dgm:prSet>
      <dgm:spPr/>
    </dgm:pt>
    <dgm:pt modelId="{1D82824D-AD66-4623-B684-DC686582E5E8}" type="pres">
      <dgm:prSet presAssocID="{2723AA14-61C2-4CC0-B440-FBC50082F931}" presName="sibTrans" presStyleLbl="sibTrans2D1" presStyleIdx="3" presStyleCnt="6"/>
      <dgm:spPr/>
    </dgm:pt>
    <dgm:pt modelId="{8701971E-71B7-4FC6-8F73-4B7AA7944340}" type="pres">
      <dgm:prSet presAssocID="{2723AA14-61C2-4CC0-B440-FBC50082F931}" presName="connectorText" presStyleLbl="sibTrans2D1" presStyleIdx="3" presStyleCnt="6"/>
      <dgm:spPr/>
    </dgm:pt>
    <dgm:pt modelId="{FF09D72C-DD4F-4ECE-B3D0-DE41437BD304}" type="pres">
      <dgm:prSet presAssocID="{9673D9F5-1A62-45C7-BC12-450F792F6713}" presName="node" presStyleLbl="node1" presStyleIdx="4" presStyleCnt="6" custScaleX="109777" custScaleY="109777" custRadScaleRad="86060" custRadScaleInc="-20323">
        <dgm:presLayoutVars>
          <dgm:bulletEnabled val="1"/>
        </dgm:presLayoutVars>
      </dgm:prSet>
      <dgm:spPr/>
    </dgm:pt>
    <dgm:pt modelId="{50758B54-759D-4CDC-BAFA-22AB8E2182A1}" type="pres">
      <dgm:prSet presAssocID="{FB6BDEA9-8D79-493B-A21A-5E4825F26103}" presName="sibTrans" presStyleLbl="sibTrans2D1" presStyleIdx="4" presStyleCnt="6"/>
      <dgm:spPr/>
    </dgm:pt>
    <dgm:pt modelId="{C795A2CB-348D-4220-AC05-7736FEF52579}" type="pres">
      <dgm:prSet presAssocID="{FB6BDEA9-8D79-493B-A21A-5E4825F26103}" presName="connectorText" presStyleLbl="sibTrans2D1" presStyleIdx="4" presStyleCnt="6"/>
      <dgm:spPr/>
    </dgm:pt>
    <dgm:pt modelId="{691DAF67-16C5-4638-AE63-CEB2D7457073}" type="pres">
      <dgm:prSet presAssocID="{08E77206-709A-4669-BB2B-A06658AEFF1E}" presName="node" presStyleLbl="node1" presStyleIdx="5" presStyleCnt="6" custScaleX="109777" custScaleY="109777">
        <dgm:presLayoutVars>
          <dgm:bulletEnabled val="1"/>
        </dgm:presLayoutVars>
      </dgm:prSet>
      <dgm:spPr/>
    </dgm:pt>
    <dgm:pt modelId="{97E16159-3DC8-4BA4-B4EE-80249AD4C2E1}" type="pres">
      <dgm:prSet presAssocID="{C54D7088-2DAE-48AE-BC86-67E36C9219D4}" presName="sibTrans" presStyleLbl="sibTrans2D1" presStyleIdx="5" presStyleCnt="6"/>
      <dgm:spPr/>
    </dgm:pt>
    <dgm:pt modelId="{24F66B59-6DA2-4F18-9345-2BBEA50F90F2}" type="pres">
      <dgm:prSet presAssocID="{C54D7088-2DAE-48AE-BC86-67E36C9219D4}" presName="connectorText" presStyleLbl="sibTrans2D1" presStyleIdx="5" presStyleCnt="6"/>
      <dgm:spPr/>
    </dgm:pt>
  </dgm:ptLst>
  <dgm:cxnLst>
    <dgm:cxn modelId="{A9E92F03-2E6D-4B1A-8823-870ED0D7AE51}" type="presOf" srcId="{DBD8DCD6-52C0-44FB-94C1-1143E5EF60D4}" destId="{479ECE92-B3BA-4B9C-B1AD-EBA7DE2FFC20}" srcOrd="0" destOrd="0" presId="urn:microsoft.com/office/officeart/2005/8/layout/cycle2"/>
    <dgm:cxn modelId="{27E6C508-12A6-4114-91F9-128A1EECB120}" type="presOf" srcId="{08E77206-709A-4669-BB2B-A06658AEFF1E}" destId="{691DAF67-16C5-4638-AE63-CEB2D7457073}" srcOrd="0" destOrd="0" presId="urn:microsoft.com/office/officeart/2005/8/layout/cycle2"/>
    <dgm:cxn modelId="{3F8F900C-7F37-476D-8507-2BFB9C8BB0A8}" type="presOf" srcId="{2723AA14-61C2-4CC0-B440-FBC50082F931}" destId="{8701971E-71B7-4FC6-8F73-4B7AA7944340}" srcOrd="1" destOrd="0" presId="urn:microsoft.com/office/officeart/2005/8/layout/cycle2"/>
    <dgm:cxn modelId="{77464B1D-AB52-48CD-AD79-C45CF97B2F89}" type="presOf" srcId="{C54D7088-2DAE-48AE-BC86-67E36C9219D4}" destId="{97E16159-3DC8-4BA4-B4EE-80249AD4C2E1}" srcOrd="0" destOrd="0" presId="urn:microsoft.com/office/officeart/2005/8/layout/cycle2"/>
    <dgm:cxn modelId="{A05E2924-C9E8-400F-B2EC-F56E16D926C8}" type="presOf" srcId="{04DBBF40-D4B0-41BA-8549-859A218FF2FA}" destId="{0AC32D0A-910C-41F2-A2E8-0EC9379AB09A}" srcOrd="1" destOrd="0" presId="urn:microsoft.com/office/officeart/2005/8/layout/cycle2"/>
    <dgm:cxn modelId="{A777B326-D8BF-44F8-AAF1-404453078C6E}" type="presOf" srcId="{86A30115-D964-4EE8-ABEB-AFFD1DB3EEC1}" destId="{12E85209-6ED5-4DE2-9D0F-381DBE170443}" srcOrd="1" destOrd="0" presId="urn:microsoft.com/office/officeart/2005/8/layout/cycle2"/>
    <dgm:cxn modelId="{791CF82E-2697-4091-84C9-E850D2550640}" type="presOf" srcId="{EB33434E-1E44-4B18-8930-E58AA0688CD8}" destId="{DC3BBFC6-97D4-4AEB-B4A9-35E2DB5A76AA}" srcOrd="0" destOrd="0" presId="urn:microsoft.com/office/officeart/2005/8/layout/cycle2"/>
    <dgm:cxn modelId="{E363FA2F-D70F-43BD-ADFC-852EE9C0291B}" type="presOf" srcId="{2723AA14-61C2-4CC0-B440-FBC50082F931}" destId="{1D82824D-AD66-4623-B684-DC686582E5E8}" srcOrd="0" destOrd="0" presId="urn:microsoft.com/office/officeart/2005/8/layout/cycle2"/>
    <dgm:cxn modelId="{72FC7930-83D9-401C-8DFC-883090DABE6F}" type="presOf" srcId="{FB6BDEA9-8D79-493B-A21A-5E4825F26103}" destId="{C795A2CB-348D-4220-AC05-7736FEF52579}" srcOrd="1" destOrd="0" presId="urn:microsoft.com/office/officeart/2005/8/layout/cycle2"/>
    <dgm:cxn modelId="{54121666-6ACA-422A-B5B2-64D7FC29ADA0}" srcId="{DBD8DCD6-52C0-44FB-94C1-1143E5EF60D4}" destId="{10AB0413-8784-416A-B89F-1258435E4708}" srcOrd="1" destOrd="0" parTransId="{15150F3E-94B9-4CB6-BD2F-AE810C8CB9EC}" sibTransId="{86A30115-D964-4EE8-ABEB-AFFD1DB3EEC1}"/>
    <dgm:cxn modelId="{103F084D-76F1-40A2-841C-74ECCB32CFBC}" srcId="{DBD8DCD6-52C0-44FB-94C1-1143E5EF60D4}" destId="{27D0B7B9-FCC5-4DFF-8B8E-00899E98819C}" srcOrd="0" destOrd="0" parTransId="{D1A77C3C-9292-415F-8219-824F00D33D59}" sibTransId="{EB33434E-1E44-4B18-8930-E58AA0688CD8}"/>
    <dgm:cxn modelId="{AE238E77-1B28-4B5F-84D5-A000E466C011}" type="presOf" srcId="{86A30115-D964-4EE8-ABEB-AFFD1DB3EEC1}" destId="{CD2AA31F-4AED-413E-A39F-11740B950733}" srcOrd="0" destOrd="0" presId="urn:microsoft.com/office/officeart/2005/8/layout/cycle2"/>
    <dgm:cxn modelId="{66421F7A-F518-4AAB-A5CE-C8874EF68512}" type="presOf" srcId="{9673D9F5-1A62-45C7-BC12-450F792F6713}" destId="{FF09D72C-DD4F-4ECE-B3D0-DE41437BD304}" srcOrd="0" destOrd="0" presId="urn:microsoft.com/office/officeart/2005/8/layout/cycle2"/>
    <dgm:cxn modelId="{E989D67E-99FB-4FCA-B0A0-05C00E030C46}" srcId="{DBD8DCD6-52C0-44FB-94C1-1143E5EF60D4}" destId="{9673D9F5-1A62-45C7-BC12-450F792F6713}" srcOrd="4" destOrd="0" parTransId="{7A3953E6-7F9B-4474-8B66-5755296BB194}" sibTransId="{FB6BDEA9-8D79-493B-A21A-5E4825F26103}"/>
    <dgm:cxn modelId="{2FA9DA89-C813-48BB-B23E-CCE249BB297E}" srcId="{DBD8DCD6-52C0-44FB-94C1-1143E5EF60D4}" destId="{AB2B6DA0-730E-4F7D-957D-2447A4F0B5A1}" srcOrd="3" destOrd="0" parTransId="{8FA207D7-2124-4F7D-97A3-4689F4724D87}" sibTransId="{2723AA14-61C2-4CC0-B440-FBC50082F931}"/>
    <dgm:cxn modelId="{CFF4CB92-634D-4AFC-ADAC-B8A298BFDEB1}" type="presOf" srcId="{AB2B6DA0-730E-4F7D-957D-2447A4F0B5A1}" destId="{220A31E8-99A5-4F87-BBF4-3DB20BE74847}" srcOrd="0" destOrd="0" presId="urn:microsoft.com/office/officeart/2005/8/layout/cycle2"/>
    <dgm:cxn modelId="{0C481E96-C27C-4854-838E-3EB548989766}" srcId="{DBD8DCD6-52C0-44FB-94C1-1143E5EF60D4}" destId="{08E77206-709A-4669-BB2B-A06658AEFF1E}" srcOrd="5" destOrd="0" parTransId="{C8FC89BE-9133-4564-9507-0750C850D781}" sibTransId="{C54D7088-2DAE-48AE-BC86-67E36C9219D4}"/>
    <dgm:cxn modelId="{C4F4849A-38A0-49FE-BF27-3D03692C7DED}" type="presOf" srcId="{27D0B7B9-FCC5-4DFF-8B8E-00899E98819C}" destId="{88E95D60-DF1B-4888-992E-9C4FE22A3903}" srcOrd="0" destOrd="0" presId="urn:microsoft.com/office/officeart/2005/8/layout/cycle2"/>
    <dgm:cxn modelId="{4576E3C2-C08F-48A9-B8DE-723B8482B106}" type="presOf" srcId="{E3115F3F-8CB2-49C8-A527-951318D827BB}" destId="{0824D890-77CF-49AC-AFDF-12E4D7A0D72D}" srcOrd="0" destOrd="0" presId="urn:microsoft.com/office/officeart/2005/8/layout/cycle2"/>
    <dgm:cxn modelId="{7D70B5D2-8857-4FC1-B3B3-8FA239BA42BB}" type="presOf" srcId="{04DBBF40-D4B0-41BA-8549-859A218FF2FA}" destId="{67B9519F-86C7-40D6-BC83-E2FC4A3992DA}" srcOrd="0" destOrd="0" presId="urn:microsoft.com/office/officeart/2005/8/layout/cycle2"/>
    <dgm:cxn modelId="{D25EF2DA-3CAC-4285-B0F2-CF8E7C3A3978}" type="presOf" srcId="{EB33434E-1E44-4B18-8930-E58AA0688CD8}" destId="{D7D290B0-D048-422A-B9CD-A7ED7B16AEC7}" srcOrd="1" destOrd="0" presId="urn:microsoft.com/office/officeart/2005/8/layout/cycle2"/>
    <dgm:cxn modelId="{0E5955E8-2DF2-40A2-86F7-7C466F3F69F4}" type="presOf" srcId="{FB6BDEA9-8D79-493B-A21A-5E4825F26103}" destId="{50758B54-759D-4CDC-BAFA-22AB8E2182A1}" srcOrd="0" destOrd="0" presId="urn:microsoft.com/office/officeart/2005/8/layout/cycle2"/>
    <dgm:cxn modelId="{59DAA2ED-928B-4A7E-9AED-FA30F51160F8}" srcId="{DBD8DCD6-52C0-44FB-94C1-1143E5EF60D4}" destId="{E3115F3F-8CB2-49C8-A527-951318D827BB}" srcOrd="2" destOrd="0" parTransId="{07DAC63C-583E-4880-96B5-2605406D30D9}" sibTransId="{04DBBF40-D4B0-41BA-8549-859A218FF2FA}"/>
    <dgm:cxn modelId="{582D2BEF-3C7E-4B70-A640-445214646E88}" type="presOf" srcId="{C54D7088-2DAE-48AE-BC86-67E36C9219D4}" destId="{24F66B59-6DA2-4F18-9345-2BBEA50F90F2}" srcOrd="1" destOrd="0" presId="urn:microsoft.com/office/officeart/2005/8/layout/cycle2"/>
    <dgm:cxn modelId="{89C414F3-A37B-4F1F-9BA3-710F2BFAE3A7}" type="presOf" srcId="{10AB0413-8784-416A-B89F-1258435E4708}" destId="{203463AD-011D-4BE7-8B58-D398C6E1EABD}" srcOrd="0" destOrd="0" presId="urn:microsoft.com/office/officeart/2005/8/layout/cycle2"/>
    <dgm:cxn modelId="{DD4D7F85-CBB3-4797-ACE4-2DC065F4BEA8}" type="presParOf" srcId="{479ECE92-B3BA-4B9C-B1AD-EBA7DE2FFC20}" destId="{88E95D60-DF1B-4888-992E-9C4FE22A3903}" srcOrd="0" destOrd="0" presId="urn:microsoft.com/office/officeart/2005/8/layout/cycle2"/>
    <dgm:cxn modelId="{341A4BDA-FFF6-41F4-A2A5-202B5E7C69EE}" type="presParOf" srcId="{479ECE92-B3BA-4B9C-B1AD-EBA7DE2FFC20}" destId="{DC3BBFC6-97D4-4AEB-B4A9-35E2DB5A76AA}" srcOrd="1" destOrd="0" presId="urn:microsoft.com/office/officeart/2005/8/layout/cycle2"/>
    <dgm:cxn modelId="{2F6C723C-4E40-44DD-B26D-A071A4C9AE6C}" type="presParOf" srcId="{DC3BBFC6-97D4-4AEB-B4A9-35E2DB5A76AA}" destId="{D7D290B0-D048-422A-B9CD-A7ED7B16AEC7}" srcOrd="0" destOrd="0" presId="urn:microsoft.com/office/officeart/2005/8/layout/cycle2"/>
    <dgm:cxn modelId="{AD24E1DC-0D07-41EB-B5A9-9C74791365D4}" type="presParOf" srcId="{479ECE92-B3BA-4B9C-B1AD-EBA7DE2FFC20}" destId="{203463AD-011D-4BE7-8B58-D398C6E1EABD}" srcOrd="2" destOrd="0" presId="urn:microsoft.com/office/officeart/2005/8/layout/cycle2"/>
    <dgm:cxn modelId="{586771F8-04A4-4C32-85C6-005269DB4A60}" type="presParOf" srcId="{479ECE92-B3BA-4B9C-B1AD-EBA7DE2FFC20}" destId="{CD2AA31F-4AED-413E-A39F-11740B950733}" srcOrd="3" destOrd="0" presId="urn:microsoft.com/office/officeart/2005/8/layout/cycle2"/>
    <dgm:cxn modelId="{07148019-AE4C-4315-B43C-AF236639DCC5}" type="presParOf" srcId="{CD2AA31F-4AED-413E-A39F-11740B950733}" destId="{12E85209-6ED5-4DE2-9D0F-381DBE170443}" srcOrd="0" destOrd="0" presId="urn:microsoft.com/office/officeart/2005/8/layout/cycle2"/>
    <dgm:cxn modelId="{1F6E94F5-B652-4D19-A343-7F8DEC5B15CA}" type="presParOf" srcId="{479ECE92-B3BA-4B9C-B1AD-EBA7DE2FFC20}" destId="{0824D890-77CF-49AC-AFDF-12E4D7A0D72D}" srcOrd="4" destOrd="0" presId="urn:microsoft.com/office/officeart/2005/8/layout/cycle2"/>
    <dgm:cxn modelId="{95867391-CA3C-4E69-A230-6237A2DF96D4}" type="presParOf" srcId="{479ECE92-B3BA-4B9C-B1AD-EBA7DE2FFC20}" destId="{67B9519F-86C7-40D6-BC83-E2FC4A3992DA}" srcOrd="5" destOrd="0" presId="urn:microsoft.com/office/officeart/2005/8/layout/cycle2"/>
    <dgm:cxn modelId="{9899CD36-409F-428B-8F70-701F58362CAE}" type="presParOf" srcId="{67B9519F-86C7-40D6-BC83-E2FC4A3992DA}" destId="{0AC32D0A-910C-41F2-A2E8-0EC9379AB09A}" srcOrd="0" destOrd="0" presId="urn:microsoft.com/office/officeart/2005/8/layout/cycle2"/>
    <dgm:cxn modelId="{681E3E69-DFC0-4D1E-886A-9D5A082357E4}" type="presParOf" srcId="{479ECE92-B3BA-4B9C-B1AD-EBA7DE2FFC20}" destId="{220A31E8-99A5-4F87-BBF4-3DB20BE74847}" srcOrd="6" destOrd="0" presId="urn:microsoft.com/office/officeart/2005/8/layout/cycle2"/>
    <dgm:cxn modelId="{DB9A6B7B-79A1-4DA8-99E5-36A34A6E3061}" type="presParOf" srcId="{479ECE92-B3BA-4B9C-B1AD-EBA7DE2FFC20}" destId="{1D82824D-AD66-4623-B684-DC686582E5E8}" srcOrd="7" destOrd="0" presId="urn:microsoft.com/office/officeart/2005/8/layout/cycle2"/>
    <dgm:cxn modelId="{C83E4392-A8EF-4752-9B97-48DAB0370CFB}" type="presParOf" srcId="{1D82824D-AD66-4623-B684-DC686582E5E8}" destId="{8701971E-71B7-4FC6-8F73-4B7AA7944340}" srcOrd="0" destOrd="0" presId="urn:microsoft.com/office/officeart/2005/8/layout/cycle2"/>
    <dgm:cxn modelId="{6ABA48CB-DA6C-4CF1-9908-9F2F181DFBF3}" type="presParOf" srcId="{479ECE92-B3BA-4B9C-B1AD-EBA7DE2FFC20}" destId="{FF09D72C-DD4F-4ECE-B3D0-DE41437BD304}" srcOrd="8" destOrd="0" presId="urn:microsoft.com/office/officeart/2005/8/layout/cycle2"/>
    <dgm:cxn modelId="{0643B247-0900-422B-88AF-95ED672238A6}" type="presParOf" srcId="{479ECE92-B3BA-4B9C-B1AD-EBA7DE2FFC20}" destId="{50758B54-759D-4CDC-BAFA-22AB8E2182A1}" srcOrd="9" destOrd="0" presId="urn:microsoft.com/office/officeart/2005/8/layout/cycle2"/>
    <dgm:cxn modelId="{17BB8697-0D62-42BC-A65B-FB1BA50FB410}" type="presParOf" srcId="{50758B54-759D-4CDC-BAFA-22AB8E2182A1}" destId="{C795A2CB-348D-4220-AC05-7736FEF52579}" srcOrd="0" destOrd="0" presId="urn:microsoft.com/office/officeart/2005/8/layout/cycle2"/>
    <dgm:cxn modelId="{FFDDAD80-E5B9-4955-B482-862E957E367E}" type="presParOf" srcId="{479ECE92-B3BA-4B9C-B1AD-EBA7DE2FFC20}" destId="{691DAF67-16C5-4638-AE63-CEB2D7457073}" srcOrd="10" destOrd="0" presId="urn:microsoft.com/office/officeart/2005/8/layout/cycle2"/>
    <dgm:cxn modelId="{B8A8A689-AE91-4F20-B974-B6A603A11F51}" type="presParOf" srcId="{479ECE92-B3BA-4B9C-B1AD-EBA7DE2FFC20}" destId="{97E16159-3DC8-4BA4-B4EE-80249AD4C2E1}" srcOrd="11" destOrd="0" presId="urn:microsoft.com/office/officeart/2005/8/layout/cycle2"/>
    <dgm:cxn modelId="{CD259F28-C968-42CE-B7C2-0AF6056FE6E9}" type="presParOf" srcId="{97E16159-3DC8-4BA4-B4EE-80249AD4C2E1}" destId="{24F66B59-6DA2-4F18-9345-2BBEA50F90F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8DCD6-52C0-44FB-94C1-1143E5EF60D4}"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e-DE"/>
        </a:p>
      </dgm:t>
    </dgm:pt>
    <dgm:pt modelId="{10AB0413-8784-416A-B89F-1258435E4708}">
      <dgm:prSet phldrT="[Text]" custT="1"/>
      <dgm:spPr>
        <a:solidFill>
          <a:schemeClr val="tx2"/>
        </a:solidFill>
      </dgm:spPr>
      <dgm:t>
        <a:bodyPr lIns="0" tIns="0" rIns="0" bIns="0"/>
        <a:lstStyle/>
        <a:p>
          <a:r>
            <a:rPr lang="en-GB" sz="1100" b="1" noProof="0" dirty="0"/>
            <a:t>Collecting </a:t>
          </a:r>
          <a:br>
            <a:rPr lang="en-GB" sz="1100" b="1" noProof="0" dirty="0"/>
          </a:br>
          <a:r>
            <a:rPr lang="en-GB" sz="1100" b="0" noProof="0" dirty="0"/>
            <a:t>data </a:t>
          </a:r>
        </a:p>
      </dgm:t>
    </dgm:pt>
    <dgm:pt modelId="{15150F3E-94B9-4CB6-BD2F-AE810C8CB9EC}" type="parTrans" cxnId="{54121666-6ACA-422A-B5B2-64D7FC29ADA0}">
      <dgm:prSet/>
      <dgm:spPr/>
      <dgm:t>
        <a:bodyPr/>
        <a:lstStyle/>
        <a:p>
          <a:endParaRPr lang="de-DE" sz="1100"/>
        </a:p>
      </dgm:t>
    </dgm:pt>
    <dgm:pt modelId="{86A30115-D964-4EE8-ABEB-AFFD1DB3EEC1}" type="sibTrans" cxnId="{54121666-6ACA-422A-B5B2-64D7FC29ADA0}">
      <dgm:prSet custT="1"/>
      <dgm:spPr>
        <a:solidFill>
          <a:schemeClr val="accent2"/>
        </a:solidFill>
      </dgm:spPr>
      <dgm:t>
        <a:bodyPr/>
        <a:lstStyle/>
        <a:p>
          <a:endParaRPr lang="de-DE" sz="1100"/>
        </a:p>
      </dgm:t>
    </dgm:pt>
    <dgm:pt modelId="{E3115F3F-8CB2-49C8-A527-951318D827BB}">
      <dgm:prSet phldrT="[Text]" custT="1"/>
      <dgm:spPr>
        <a:solidFill>
          <a:schemeClr val="tx2"/>
        </a:solidFill>
      </dgm:spPr>
      <dgm:t>
        <a:bodyPr lIns="0" tIns="0" rIns="0" bIns="0"/>
        <a:lstStyle/>
        <a:p>
          <a:r>
            <a:rPr lang="en-GB" sz="1100" b="1" noProof="0" dirty="0"/>
            <a:t>Processing </a:t>
          </a:r>
          <a:r>
            <a:rPr lang="en-GB" sz="1100" b="0" noProof="0" dirty="0"/>
            <a:t>and</a:t>
          </a:r>
          <a:r>
            <a:rPr lang="en-GB" sz="1100" b="1" noProof="0" dirty="0"/>
            <a:t> analysing </a:t>
          </a:r>
          <a:r>
            <a:rPr lang="en-GB" sz="1100" b="0" noProof="0" dirty="0"/>
            <a:t>data </a:t>
          </a:r>
        </a:p>
      </dgm:t>
    </dgm:pt>
    <dgm:pt modelId="{07DAC63C-583E-4880-96B5-2605406D30D9}" type="parTrans" cxnId="{59DAA2ED-928B-4A7E-9AED-FA30F51160F8}">
      <dgm:prSet/>
      <dgm:spPr/>
      <dgm:t>
        <a:bodyPr/>
        <a:lstStyle/>
        <a:p>
          <a:endParaRPr lang="de-DE" sz="1100"/>
        </a:p>
      </dgm:t>
    </dgm:pt>
    <dgm:pt modelId="{04DBBF40-D4B0-41BA-8549-859A218FF2FA}" type="sibTrans" cxnId="{59DAA2ED-928B-4A7E-9AED-FA30F51160F8}">
      <dgm:prSet custT="1"/>
      <dgm:spPr>
        <a:solidFill>
          <a:schemeClr val="accent2"/>
        </a:solidFill>
      </dgm:spPr>
      <dgm:t>
        <a:bodyPr/>
        <a:lstStyle/>
        <a:p>
          <a:endParaRPr lang="de-DE" sz="1100"/>
        </a:p>
      </dgm:t>
    </dgm:pt>
    <dgm:pt modelId="{AB2B6DA0-730E-4F7D-957D-2447A4F0B5A1}">
      <dgm:prSet phldrT="[Text]" custT="1"/>
      <dgm:spPr>
        <a:solidFill>
          <a:schemeClr val="tx2"/>
        </a:solidFill>
      </dgm:spPr>
      <dgm:t>
        <a:bodyPr vert="horz" lIns="0" tIns="0" rIns="0" bIns="0" anchor="ctr" anchorCtr="0"/>
        <a:lstStyle/>
        <a:p>
          <a:r>
            <a:rPr lang="en-GB" sz="1100" b="1" noProof="0" dirty="0"/>
            <a:t>Publishing </a:t>
          </a:r>
          <a:r>
            <a:rPr lang="en-GB" sz="1100" b="0" noProof="0" dirty="0"/>
            <a:t>a</a:t>
          </a:r>
          <a:r>
            <a:rPr lang="en-GB" sz="1100" baseline="0" noProof="0" dirty="0"/>
            <a:t>nd </a:t>
          </a:r>
          <a:r>
            <a:rPr lang="en-GB" sz="1100" b="1" baseline="0" noProof="0" dirty="0"/>
            <a:t>sharing</a:t>
          </a:r>
          <a:r>
            <a:rPr lang="en-GB" sz="1100" baseline="0" noProof="0" dirty="0"/>
            <a:t> data</a:t>
          </a:r>
          <a:endParaRPr lang="en-GB" sz="1100" b="1" noProof="0" dirty="0"/>
        </a:p>
      </dgm:t>
    </dgm:pt>
    <dgm:pt modelId="{8FA207D7-2124-4F7D-97A3-4689F4724D87}" type="parTrans" cxnId="{2FA9DA89-C813-48BB-B23E-CCE249BB297E}">
      <dgm:prSet/>
      <dgm:spPr/>
      <dgm:t>
        <a:bodyPr/>
        <a:lstStyle/>
        <a:p>
          <a:endParaRPr lang="de-DE" sz="1100"/>
        </a:p>
      </dgm:t>
    </dgm:pt>
    <dgm:pt modelId="{2723AA14-61C2-4CC0-B440-FBC50082F931}" type="sibTrans" cxnId="{2FA9DA89-C813-48BB-B23E-CCE249BB297E}">
      <dgm:prSet custT="1"/>
      <dgm:spPr>
        <a:solidFill>
          <a:schemeClr val="accent2"/>
        </a:solidFill>
      </dgm:spPr>
      <dgm:t>
        <a:bodyPr/>
        <a:lstStyle/>
        <a:p>
          <a:endParaRPr lang="de-DE" sz="1100"/>
        </a:p>
      </dgm:t>
    </dgm:pt>
    <dgm:pt modelId="{9673D9F5-1A62-45C7-BC12-450F792F6713}">
      <dgm:prSet phldrT="[Text]" custT="1"/>
      <dgm:spPr>
        <a:solidFill>
          <a:schemeClr val="tx2"/>
        </a:solidFill>
      </dgm:spPr>
      <dgm:t>
        <a:bodyPr lIns="0" tIns="0" rIns="0" bIns="0"/>
        <a:lstStyle/>
        <a:p>
          <a:r>
            <a:rPr lang="en-GB" sz="1100" b="1" noProof="0" dirty="0"/>
            <a:t>Preserving</a:t>
          </a:r>
          <a:br>
            <a:rPr lang="en-GB" sz="1100" b="1" noProof="0" dirty="0"/>
          </a:br>
          <a:r>
            <a:rPr lang="en-GB" sz="1100" b="0" noProof="0" dirty="0"/>
            <a:t>data </a:t>
          </a:r>
        </a:p>
      </dgm:t>
    </dgm:pt>
    <dgm:pt modelId="{7A3953E6-7F9B-4474-8B66-5755296BB194}" type="parTrans" cxnId="{E989D67E-99FB-4FCA-B0A0-05C00E030C46}">
      <dgm:prSet/>
      <dgm:spPr/>
      <dgm:t>
        <a:bodyPr/>
        <a:lstStyle/>
        <a:p>
          <a:endParaRPr lang="de-DE" sz="1100"/>
        </a:p>
      </dgm:t>
    </dgm:pt>
    <dgm:pt modelId="{FB6BDEA9-8D79-493B-A21A-5E4825F26103}" type="sibTrans" cxnId="{E989D67E-99FB-4FCA-B0A0-05C00E030C46}">
      <dgm:prSet custT="1"/>
      <dgm:spPr>
        <a:solidFill>
          <a:schemeClr val="accent2"/>
        </a:solidFill>
      </dgm:spPr>
      <dgm:t>
        <a:bodyPr/>
        <a:lstStyle/>
        <a:p>
          <a:endParaRPr lang="de-DE" sz="1100"/>
        </a:p>
      </dgm:t>
    </dgm:pt>
    <dgm:pt modelId="{08E77206-709A-4669-BB2B-A06658AEFF1E}">
      <dgm:prSet phldrT="[Text]" custT="1"/>
      <dgm:spPr>
        <a:solidFill>
          <a:schemeClr val="tx2"/>
        </a:solidFill>
      </dgm:spPr>
      <dgm:t>
        <a:bodyPr lIns="0" tIns="0" rIns="0" bIns="0"/>
        <a:lstStyle/>
        <a:p>
          <a:r>
            <a:rPr lang="en-GB" sz="1100" b="1" noProof="0" dirty="0"/>
            <a:t>Re-using</a:t>
          </a:r>
          <a:r>
            <a:rPr lang="en-GB" sz="1100" b="0" noProof="0" dirty="0"/>
            <a:t> data </a:t>
          </a:r>
        </a:p>
      </dgm:t>
    </dgm:pt>
    <dgm:pt modelId="{C54D7088-2DAE-48AE-BC86-67E36C9219D4}" type="sibTrans" cxnId="{0C481E96-C27C-4854-838E-3EB548989766}">
      <dgm:prSet custT="1"/>
      <dgm:spPr>
        <a:solidFill>
          <a:schemeClr val="accent2"/>
        </a:solidFill>
      </dgm:spPr>
      <dgm:t>
        <a:bodyPr/>
        <a:lstStyle/>
        <a:p>
          <a:endParaRPr lang="de-DE" sz="1100"/>
        </a:p>
      </dgm:t>
    </dgm:pt>
    <dgm:pt modelId="{C8FC89BE-9133-4564-9507-0750C850D781}" type="parTrans" cxnId="{0C481E96-C27C-4854-838E-3EB548989766}">
      <dgm:prSet/>
      <dgm:spPr/>
      <dgm:t>
        <a:bodyPr/>
        <a:lstStyle/>
        <a:p>
          <a:endParaRPr lang="de-DE" sz="1100"/>
        </a:p>
      </dgm:t>
    </dgm:pt>
    <dgm:pt modelId="{27D0B7B9-FCC5-4DFF-8B8E-00899E98819C}">
      <dgm:prSet phldrT="[Text]" custT="1"/>
      <dgm:spPr>
        <a:solidFill>
          <a:schemeClr val="tx2"/>
        </a:solidFill>
      </dgm:spPr>
      <dgm:t>
        <a:bodyPr lIns="0" tIns="0" rIns="0" bIns="0"/>
        <a:lstStyle/>
        <a:p>
          <a:r>
            <a:rPr lang="en-GB" sz="1100" b="1" noProof="0" dirty="0"/>
            <a:t>Planning</a:t>
          </a:r>
          <a:r>
            <a:rPr lang="en-GB" sz="1100" baseline="0" noProof="0" dirty="0"/>
            <a:t> </a:t>
          </a:r>
          <a:br>
            <a:rPr lang="en-GB" sz="1100" baseline="0" noProof="0" dirty="0"/>
          </a:br>
          <a:r>
            <a:rPr lang="en-GB" sz="1100" baseline="0" noProof="0" dirty="0"/>
            <a:t>research</a:t>
          </a:r>
          <a:endParaRPr lang="en-GB" sz="1100" noProof="0" dirty="0"/>
        </a:p>
      </dgm:t>
    </dgm:pt>
    <dgm:pt modelId="{EB33434E-1E44-4B18-8930-E58AA0688CD8}" type="sibTrans" cxnId="{103F084D-76F1-40A2-841C-74ECCB32CFBC}">
      <dgm:prSet custT="1"/>
      <dgm:spPr>
        <a:solidFill>
          <a:schemeClr val="accent2"/>
        </a:solidFill>
      </dgm:spPr>
      <dgm:t>
        <a:bodyPr/>
        <a:lstStyle/>
        <a:p>
          <a:endParaRPr lang="de-DE" sz="1100"/>
        </a:p>
      </dgm:t>
    </dgm:pt>
    <dgm:pt modelId="{D1A77C3C-9292-415F-8219-824F00D33D59}" type="parTrans" cxnId="{103F084D-76F1-40A2-841C-74ECCB32CFBC}">
      <dgm:prSet/>
      <dgm:spPr/>
      <dgm:t>
        <a:bodyPr/>
        <a:lstStyle/>
        <a:p>
          <a:endParaRPr lang="de-DE" sz="1100"/>
        </a:p>
      </dgm:t>
    </dgm:pt>
    <dgm:pt modelId="{479ECE92-B3BA-4B9C-B1AD-EBA7DE2FFC20}" type="pres">
      <dgm:prSet presAssocID="{DBD8DCD6-52C0-44FB-94C1-1143E5EF60D4}" presName="cycle" presStyleCnt="0">
        <dgm:presLayoutVars>
          <dgm:dir/>
          <dgm:resizeHandles val="exact"/>
        </dgm:presLayoutVars>
      </dgm:prSet>
      <dgm:spPr/>
    </dgm:pt>
    <dgm:pt modelId="{88E95D60-DF1B-4888-992E-9C4FE22A3903}" type="pres">
      <dgm:prSet presAssocID="{27D0B7B9-FCC5-4DFF-8B8E-00899E98819C}" presName="node" presStyleLbl="node1" presStyleIdx="0" presStyleCnt="6" custScaleX="109777" custScaleY="109777">
        <dgm:presLayoutVars>
          <dgm:bulletEnabled val="1"/>
        </dgm:presLayoutVars>
      </dgm:prSet>
      <dgm:spPr/>
    </dgm:pt>
    <dgm:pt modelId="{DC3BBFC6-97D4-4AEB-B4A9-35E2DB5A76AA}" type="pres">
      <dgm:prSet presAssocID="{EB33434E-1E44-4B18-8930-E58AA0688CD8}" presName="sibTrans" presStyleLbl="sibTrans2D1" presStyleIdx="0" presStyleCnt="6"/>
      <dgm:spPr/>
    </dgm:pt>
    <dgm:pt modelId="{D7D290B0-D048-422A-B9CD-A7ED7B16AEC7}" type="pres">
      <dgm:prSet presAssocID="{EB33434E-1E44-4B18-8930-E58AA0688CD8}" presName="connectorText" presStyleLbl="sibTrans2D1" presStyleIdx="0" presStyleCnt="6"/>
      <dgm:spPr/>
    </dgm:pt>
    <dgm:pt modelId="{203463AD-011D-4BE7-8B58-D398C6E1EABD}" type="pres">
      <dgm:prSet presAssocID="{10AB0413-8784-416A-B89F-1258435E4708}" presName="node" presStyleLbl="node1" presStyleIdx="1" presStyleCnt="6" custScaleX="109777" custScaleY="109777" custRadScaleRad="98543" custRadScaleInc="-3480">
        <dgm:presLayoutVars>
          <dgm:bulletEnabled val="1"/>
        </dgm:presLayoutVars>
      </dgm:prSet>
      <dgm:spPr/>
    </dgm:pt>
    <dgm:pt modelId="{CD2AA31F-4AED-413E-A39F-11740B950733}" type="pres">
      <dgm:prSet presAssocID="{86A30115-D964-4EE8-ABEB-AFFD1DB3EEC1}" presName="sibTrans" presStyleLbl="sibTrans2D1" presStyleIdx="1" presStyleCnt="6"/>
      <dgm:spPr/>
    </dgm:pt>
    <dgm:pt modelId="{12E85209-6ED5-4DE2-9D0F-381DBE170443}" type="pres">
      <dgm:prSet presAssocID="{86A30115-D964-4EE8-ABEB-AFFD1DB3EEC1}" presName="connectorText" presStyleLbl="sibTrans2D1" presStyleIdx="1" presStyleCnt="6"/>
      <dgm:spPr/>
    </dgm:pt>
    <dgm:pt modelId="{0824D890-77CF-49AC-AFDF-12E4D7A0D72D}" type="pres">
      <dgm:prSet presAssocID="{E3115F3F-8CB2-49C8-A527-951318D827BB}" presName="node" presStyleLbl="node1" presStyleIdx="2" presStyleCnt="6" custScaleX="109777" custScaleY="109777">
        <dgm:presLayoutVars>
          <dgm:bulletEnabled val="1"/>
        </dgm:presLayoutVars>
      </dgm:prSet>
      <dgm:spPr/>
    </dgm:pt>
    <dgm:pt modelId="{67B9519F-86C7-40D6-BC83-E2FC4A3992DA}" type="pres">
      <dgm:prSet presAssocID="{04DBBF40-D4B0-41BA-8549-859A218FF2FA}" presName="sibTrans" presStyleLbl="sibTrans2D1" presStyleIdx="2" presStyleCnt="6"/>
      <dgm:spPr/>
    </dgm:pt>
    <dgm:pt modelId="{0AC32D0A-910C-41F2-A2E8-0EC9379AB09A}" type="pres">
      <dgm:prSet presAssocID="{04DBBF40-D4B0-41BA-8549-859A218FF2FA}" presName="connectorText" presStyleLbl="sibTrans2D1" presStyleIdx="2" presStyleCnt="6"/>
      <dgm:spPr/>
    </dgm:pt>
    <dgm:pt modelId="{220A31E8-99A5-4F87-BBF4-3DB20BE74847}" type="pres">
      <dgm:prSet presAssocID="{AB2B6DA0-730E-4F7D-957D-2447A4F0B5A1}" presName="node" presStyleLbl="node1" presStyleIdx="3" presStyleCnt="6" custScaleX="113638" custScaleY="110178">
        <dgm:presLayoutVars>
          <dgm:bulletEnabled val="1"/>
        </dgm:presLayoutVars>
      </dgm:prSet>
      <dgm:spPr/>
    </dgm:pt>
    <dgm:pt modelId="{1D82824D-AD66-4623-B684-DC686582E5E8}" type="pres">
      <dgm:prSet presAssocID="{2723AA14-61C2-4CC0-B440-FBC50082F931}" presName="sibTrans" presStyleLbl="sibTrans2D1" presStyleIdx="3" presStyleCnt="6"/>
      <dgm:spPr/>
    </dgm:pt>
    <dgm:pt modelId="{8701971E-71B7-4FC6-8F73-4B7AA7944340}" type="pres">
      <dgm:prSet presAssocID="{2723AA14-61C2-4CC0-B440-FBC50082F931}" presName="connectorText" presStyleLbl="sibTrans2D1" presStyleIdx="3" presStyleCnt="6"/>
      <dgm:spPr/>
    </dgm:pt>
    <dgm:pt modelId="{FF09D72C-DD4F-4ECE-B3D0-DE41437BD304}" type="pres">
      <dgm:prSet presAssocID="{9673D9F5-1A62-45C7-BC12-450F792F6713}" presName="node" presStyleLbl="node1" presStyleIdx="4" presStyleCnt="6" custScaleX="108387" custScaleY="100328">
        <dgm:presLayoutVars>
          <dgm:bulletEnabled val="1"/>
        </dgm:presLayoutVars>
      </dgm:prSet>
      <dgm:spPr/>
    </dgm:pt>
    <dgm:pt modelId="{50758B54-759D-4CDC-BAFA-22AB8E2182A1}" type="pres">
      <dgm:prSet presAssocID="{FB6BDEA9-8D79-493B-A21A-5E4825F26103}" presName="sibTrans" presStyleLbl="sibTrans2D1" presStyleIdx="4" presStyleCnt="6"/>
      <dgm:spPr/>
    </dgm:pt>
    <dgm:pt modelId="{C795A2CB-348D-4220-AC05-7736FEF52579}" type="pres">
      <dgm:prSet presAssocID="{FB6BDEA9-8D79-493B-A21A-5E4825F26103}" presName="connectorText" presStyleLbl="sibTrans2D1" presStyleIdx="4" presStyleCnt="6"/>
      <dgm:spPr/>
    </dgm:pt>
    <dgm:pt modelId="{691DAF67-16C5-4638-AE63-CEB2D7457073}" type="pres">
      <dgm:prSet presAssocID="{08E77206-709A-4669-BB2B-A06658AEFF1E}" presName="node" presStyleLbl="node1" presStyleIdx="5" presStyleCnt="6" custScaleX="109777" custScaleY="109777">
        <dgm:presLayoutVars>
          <dgm:bulletEnabled val="1"/>
        </dgm:presLayoutVars>
      </dgm:prSet>
      <dgm:spPr/>
    </dgm:pt>
    <dgm:pt modelId="{97E16159-3DC8-4BA4-B4EE-80249AD4C2E1}" type="pres">
      <dgm:prSet presAssocID="{C54D7088-2DAE-48AE-BC86-67E36C9219D4}" presName="sibTrans" presStyleLbl="sibTrans2D1" presStyleIdx="5" presStyleCnt="6"/>
      <dgm:spPr/>
    </dgm:pt>
    <dgm:pt modelId="{24F66B59-6DA2-4F18-9345-2BBEA50F90F2}" type="pres">
      <dgm:prSet presAssocID="{C54D7088-2DAE-48AE-BC86-67E36C9219D4}" presName="connectorText" presStyleLbl="sibTrans2D1" presStyleIdx="5" presStyleCnt="6"/>
      <dgm:spPr/>
    </dgm:pt>
  </dgm:ptLst>
  <dgm:cxnLst>
    <dgm:cxn modelId="{A9E92F03-2E6D-4B1A-8823-870ED0D7AE51}" type="presOf" srcId="{DBD8DCD6-52C0-44FB-94C1-1143E5EF60D4}" destId="{479ECE92-B3BA-4B9C-B1AD-EBA7DE2FFC20}" srcOrd="0" destOrd="0" presId="urn:microsoft.com/office/officeart/2005/8/layout/cycle2"/>
    <dgm:cxn modelId="{27E6C508-12A6-4114-91F9-128A1EECB120}" type="presOf" srcId="{08E77206-709A-4669-BB2B-A06658AEFF1E}" destId="{691DAF67-16C5-4638-AE63-CEB2D7457073}" srcOrd="0" destOrd="0" presId="urn:microsoft.com/office/officeart/2005/8/layout/cycle2"/>
    <dgm:cxn modelId="{3F8F900C-7F37-476D-8507-2BFB9C8BB0A8}" type="presOf" srcId="{2723AA14-61C2-4CC0-B440-FBC50082F931}" destId="{8701971E-71B7-4FC6-8F73-4B7AA7944340}" srcOrd="1" destOrd="0" presId="urn:microsoft.com/office/officeart/2005/8/layout/cycle2"/>
    <dgm:cxn modelId="{77464B1D-AB52-48CD-AD79-C45CF97B2F89}" type="presOf" srcId="{C54D7088-2DAE-48AE-BC86-67E36C9219D4}" destId="{97E16159-3DC8-4BA4-B4EE-80249AD4C2E1}" srcOrd="0" destOrd="0" presId="urn:microsoft.com/office/officeart/2005/8/layout/cycle2"/>
    <dgm:cxn modelId="{A05E2924-C9E8-400F-B2EC-F56E16D926C8}" type="presOf" srcId="{04DBBF40-D4B0-41BA-8549-859A218FF2FA}" destId="{0AC32D0A-910C-41F2-A2E8-0EC9379AB09A}" srcOrd="1" destOrd="0" presId="urn:microsoft.com/office/officeart/2005/8/layout/cycle2"/>
    <dgm:cxn modelId="{A777B326-D8BF-44F8-AAF1-404453078C6E}" type="presOf" srcId="{86A30115-D964-4EE8-ABEB-AFFD1DB3EEC1}" destId="{12E85209-6ED5-4DE2-9D0F-381DBE170443}" srcOrd="1" destOrd="0" presId="urn:microsoft.com/office/officeart/2005/8/layout/cycle2"/>
    <dgm:cxn modelId="{791CF82E-2697-4091-84C9-E850D2550640}" type="presOf" srcId="{EB33434E-1E44-4B18-8930-E58AA0688CD8}" destId="{DC3BBFC6-97D4-4AEB-B4A9-35E2DB5A76AA}" srcOrd="0" destOrd="0" presId="urn:microsoft.com/office/officeart/2005/8/layout/cycle2"/>
    <dgm:cxn modelId="{E363FA2F-D70F-43BD-ADFC-852EE9C0291B}" type="presOf" srcId="{2723AA14-61C2-4CC0-B440-FBC50082F931}" destId="{1D82824D-AD66-4623-B684-DC686582E5E8}" srcOrd="0" destOrd="0" presId="urn:microsoft.com/office/officeart/2005/8/layout/cycle2"/>
    <dgm:cxn modelId="{72FC7930-83D9-401C-8DFC-883090DABE6F}" type="presOf" srcId="{FB6BDEA9-8D79-493B-A21A-5E4825F26103}" destId="{C795A2CB-348D-4220-AC05-7736FEF52579}" srcOrd="1" destOrd="0" presId="urn:microsoft.com/office/officeart/2005/8/layout/cycle2"/>
    <dgm:cxn modelId="{54121666-6ACA-422A-B5B2-64D7FC29ADA0}" srcId="{DBD8DCD6-52C0-44FB-94C1-1143E5EF60D4}" destId="{10AB0413-8784-416A-B89F-1258435E4708}" srcOrd="1" destOrd="0" parTransId="{15150F3E-94B9-4CB6-BD2F-AE810C8CB9EC}" sibTransId="{86A30115-D964-4EE8-ABEB-AFFD1DB3EEC1}"/>
    <dgm:cxn modelId="{103F084D-76F1-40A2-841C-74ECCB32CFBC}" srcId="{DBD8DCD6-52C0-44FB-94C1-1143E5EF60D4}" destId="{27D0B7B9-FCC5-4DFF-8B8E-00899E98819C}" srcOrd="0" destOrd="0" parTransId="{D1A77C3C-9292-415F-8219-824F00D33D59}" sibTransId="{EB33434E-1E44-4B18-8930-E58AA0688CD8}"/>
    <dgm:cxn modelId="{AE238E77-1B28-4B5F-84D5-A000E466C011}" type="presOf" srcId="{86A30115-D964-4EE8-ABEB-AFFD1DB3EEC1}" destId="{CD2AA31F-4AED-413E-A39F-11740B950733}" srcOrd="0" destOrd="0" presId="urn:microsoft.com/office/officeart/2005/8/layout/cycle2"/>
    <dgm:cxn modelId="{66421F7A-F518-4AAB-A5CE-C8874EF68512}" type="presOf" srcId="{9673D9F5-1A62-45C7-BC12-450F792F6713}" destId="{FF09D72C-DD4F-4ECE-B3D0-DE41437BD304}" srcOrd="0" destOrd="0" presId="urn:microsoft.com/office/officeart/2005/8/layout/cycle2"/>
    <dgm:cxn modelId="{E989D67E-99FB-4FCA-B0A0-05C00E030C46}" srcId="{DBD8DCD6-52C0-44FB-94C1-1143E5EF60D4}" destId="{9673D9F5-1A62-45C7-BC12-450F792F6713}" srcOrd="4" destOrd="0" parTransId="{7A3953E6-7F9B-4474-8B66-5755296BB194}" sibTransId="{FB6BDEA9-8D79-493B-A21A-5E4825F26103}"/>
    <dgm:cxn modelId="{2FA9DA89-C813-48BB-B23E-CCE249BB297E}" srcId="{DBD8DCD6-52C0-44FB-94C1-1143E5EF60D4}" destId="{AB2B6DA0-730E-4F7D-957D-2447A4F0B5A1}" srcOrd="3" destOrd="0" parTransId="{8FA207D7-2124-4F7D-97A3-4689F4724D87}" sibTransId="{2723AA14-61C2-4CC0-B440-FBC50082F931}"/>
    <dgm:cxn modelId="{CFF4CB92-634D-4AFC-ADAC-B8A298BFDEB1}" type="presOf" srcId="{AB2B6DA0-730E-4F7D-957D-2447A4F0B5A1}" destId="{220A31E8-99A5-4F87-BBF4-3DB20BE74847}" srcOrd="0" destOrd="0" presId="urn:microsoft.com/office/officeart/2005/8/layout/cycle2"/>
    <dgm:cxn modelId="{0C481E96-C27C-4854-838E-3EB548989766}" srcId="{DBD8DCD6-52C0-44FB-94C1-1143E5EF60D4}" destId="{08E77206-709A-4669-BB2B-A06658AEFF1E}" srcOrd="5" destOrd="0" parTransId="{C8FC89BE-9133-4564-9507-0750C850D781}" sibTransId="{C54D7088-2DAE-48AE-BC86-67E36C9219D4}"/>
    <dgm:cxn modelId="{C4F4849A-38A0-49FE-BF27-3D03692C7DED}" type="presOf" srcId="{27D0B7B9-FCC5-4DFF-8B8E-00899E98819C}" destId="{88E95D60-DF1B-4888-992E-9C4FE22A3903}" srcOrd="0" destOrd="0" presId="urn:microsoft.com/office/officeart/2005/8/layout/cycle2"/>
    <dgm:cxn modelId="{4576E3C2-C08F-48A9-B8DE-723B8482B106}" type="presOf" srcId="{E3115F3F-8CB2-49C8-A527-951318D827BB}" destId="{0824D890-77CF-49AC-AFDF-12E4D7A0D72D}" srcOrd="0" destOrd="0" presId="urn:microsoft.com/office/officeart/2005/8/layout/cycle2"/>
    <dgm:cxn modelId="{7D70B5D2-8857-4FC1-B3B3-8FA239BA42BB}" type="presOf" srcId="{04DBBF40-D4B0-41BA-8549-859A218FF2FA}" destId="{67B9519F-86C7-40D6-BC83-E2FC4A3992DA}" srcOrd="0" destOrd="0" presId="urn:microsoft.com/office/officeart/2005/8/layout/cycle2"/>
    <dgm:cxn modelId="{D25EF2DA-3CAC-4285-B0F2-CF8E7C3A3978}" type="presOf" srcId="{EB33434E-1E44-4B18-8930-E58AA0688CD8}" destId="{D7D290B0-D048-422A-B9CD-A7ED7B16AEC7}" srcOrd="1" destOrd="0" presId="urn:microsoft.com/office/officeart/2005/8/layout/cycle2"/>
    <dgm:cxn modelId="{0E5955E8-2DF2-40A2-86F7-7C466F3F69F4}" type="presOf" srcId="{FB6BDEA9-8D79-493B-A21A-5E4825F26103}" destId="{50758B54-759D-4CDC-BAFA-22AB8E2182A1}" srcOrd="0" destOrd="0" presId="urn:microsoft.com/office/officeart/2005/8/layout/cycle2"/>
    <dgm:cxn modelId="{59DAA2ED-928B-4A7E-9AED-FA30F51160F8}" srcId="{DBD8DCD6-52C0-44FB-94C1-1143E5EF60D4}" destId="{E3115F3F-8CB2-49C8-A527-951318D827BB}" srcOrd="2" destOrd="0" parTransId="{07DAC63C-583E-4880-96B5-2605406D30D9}" sibTransId="{04DBBF40-D4B0-41BA-8549-859A218FF2FA}"/>
    <dgm:cxn modelId="{582D2BEF-3C7E-4B70-A640-445214646E88}" type="presOf" srcId="{C54D7088-2DAE-48AE-BC86-67E36C9219D4}" destId="{24F66B59-6DA2-4F18-9345-2BBEA50F90F2}" srcOrd="1" destOrd="0" presId="urn:microsoft.com/office/officeart/2005/8/layout/cycle2"/>
    <dgm:cxn modelId="{89C414F3-A37B-4F1F-9BA3-710F2BFAE3A7}" type="presOf" srcId="{10AB0413-8784-416A-B89F-1258435E4708}" destId="{203463AD-011D-4BE7-8B58-D398C6E1EABD}" srcOrd="0" destOrd="0" presId="urn:microsoft.com/office/officeart/2005/8/layout/cycle2"/>
    <dgm:cxn modelId="{DD4D7F85-CBB3-4797-ACE4-2DC065F4BEA8}" type="presParOf" srcId="{479ECE92-B3BA-4B9C-B1AD-EBA7DE2FFC20}" destId="{88E95D60-DF1B-4888-992E-9C4FE22A3903}" srcOrd="0" destOrd="0" presId="urn:microsoft.com/office/officeart/2005/8/layout/cycle2"/>
    <dgm:cxn modelId="{341A4BDA-FFF6-41F4-A2A5-202B5E7C69EE}" type="presParOf" srcId="{479ECE92-B3BA-4B9C-B1AD-EBA7DE2FFC20}" destId="{DC3BBFC6-97D4-4AEB-B4A9-35E2DB5A76AA}" srcOrd="1" destOrd="0" presId="urn:microsoft.com/office/officeart/2005/8/layout/cycle2"/>
    <dgm:cxn modelId="{2F6C723C-4E40-44DD-B26D-A071A4C9AE6C}" type="presParOf" srcId="{DC3BBFC6-97D4-4AEB-B4A9-35E2DB5A76AA}" destId="{D7D290B0-D048-422A-B9CD-A7ED7B16AEC7}" srcOrd="0" destOrd="0" presId="urn:microsoft.com/office/officeart/2005/8/layout/cycle2"/>
    <dgm:cxn modelId="{AD24E1DC-0D07-41EB-B5A9-9C74791365D4}" type="presParOf" srcId="{479ECE92-B3BA-4B9C-B1AD-EBA7DE2FFC20}" destId="{203463AD-011D-4BE7-8B58-D398C6E1EABD}" srcOrd="2" destOrd="0" presId="urn:microsoft.com/office/officeart/2005/8/layout/cycle2"/>
    <dgm:cxn modelId="{586771F8-04A4-4C32-85C6-005269DB4A60}" type="presParOf" srcId="{479ECE92-B3BA-4B9C-B1AD-EBA7DE2FFC20}" destId="{CD2AA31F-4AED-413E-A39F-11740B950733}" srcOrd="3" destOrd="0" presId="urn:microsoft.com/office/officeart/2005/8/layout/cycle2"/>
    <dgm:cxn modelId="{07148019-AE4C-4315-B43C-AF236639DCC5}" type="presParOf" srcId="{CD2AA31F-4AED-413E-A39F-11740B950733}" destId="{12E85209-6ED5-4DE2-9D0F-381DBE170443}" srcOrd="0" destOrd="0" presId="urn:microsoft.com/office/officeart/2005/8/layout/cycle2"/>
    <dgm:cxn modelId="{1F6E94F5-B652-4D19-A343-7F8DEC5B15CA}" type="presParOf" srcId="{479ECE92-B3BA-4B9C-B1AD-EBA7DE2FFC20}" destId="{0824D890-77CF-49AC-AFDF-12E4D7A0D72D}" srcOrd="4" destOrd="0" presId="urn:microsoft.com/office/officeart/2005/8/layout/cycle2"/>
    <dgm:cxn modelId="{95867391-CA3C-4E69-A230-6237A2DF96D4}" type="presParOf" srcId="{479ECE92-B3BA-4B9C-B1AD-EBA7DE2FFC20}" destId="{67B9519F-86C7-40D6-BC83-E2FC4A3992DA}" srcOrd="5" destOrd="0" presId="urn:microsoft.com/office/officeart/2005/8/layout/cycle2"/>
    <dgm:cxn modelId="{9899CD36-409F-428B-8F70-701F58362CAE}" type="presParOf" srcId="{67B9519F-86C7-40D6-BC83-E2FC4A3992DA}" destId="{0AC32D0A-910C-41F2-A2E8-0EC9379AB09A}" srcOrd="0" destOrd="0" presId="urn:microsoft.com/office/officeart/2005/8/layout/cycle2"/>
    <dgm:cxn modelId="{681E3E69-DFC0-4D1E-886A-9D5A082357E4}" type="presParOf" srcId="{479ECE92-B3BA-4B9C-B1AD-EBA7DE2FFC20}" destId="{220A31E8-99A5-4F87-BBF4-3DB20BE74847}" srcOrd="6" destOrd="0" presId="urn:microsoft.com/office/officeart/2005/8/layout/cycle2"/>
    <dgm:cxn modelId="{DB9A6B7B-79A1-4DA8-99E5-36A34A6E3061}" type="presParOf" srcId="{479ECE92-B3BA-4B9C-B1AD-EBA7DE2FFC20}" destId="{1D82824D-AD66-4623-B684-DC686582E5E8}" srcOrd="7" destOrd="0" presId="urn:microsoft.com/office/officeart/2005/8/layout/cycle2"/>
    <dgm:cxn modelId="{C83E4392-A8EF-4752-9B97-48DAB0370CFB}" type="presParOf" srcId="{1D82824D-AD66-4623-B684-DC686582E5E8}" destId="{8701971E-71B7-4FC6-8F73-4B7AA7944340}" srcOrd="0" destOrd="0" presId="urn:microsoft.com/office/officeart/2005/8/layout/cycle2"/>
    <dgm:cxn modelId="{6ABA48CB-DA6C-4CF1-9908-9F2F181DFBF3}" type="presParOf" srcId="{479ECE92-B3BA-4B9C-B1AD-EBA7DE2FFC20}" destId="{FF09D72C-DD4F-4ECE-B3D0-DE41437BD304}" srcOrd="8" destOrd="0" presId="urn:microsoft.com/office/officeart/2005/8/layout/cycle2"/>
    <dgm:cxn modelId="{0643B247-0900-422B-88AF-95ED672238A6}" type="presParOf" srcId="{479ECE92-B3BA-4B9C-B1AD-EBA7DE2FFC20}" destId="{50758B54-759D-4CDC-BAFA-22AB8E2182A1}" srcOrd="9" destOrd="0" presId="urn:microsoft.com/office/officeart/2005/8/layout/cycle2"/>
    <dgm:cxn modelId="{17BB8697-0D62-42BC-A65B-FB1BA50FB410}" type="presParOf" srcId="{50758B54-759D-4CDC-BAFA-22AB8E2182A1}" destId="{C795A2CB-348D-4220-AC05-7736FEF52579}" srcOrd="0" destOrd="0" presId="urn:microsoft.com/office/officeart/2005/8/layout/cycle2"/>
    <dgm:cxn modelId="{FFDDAD80-E5B9-4955-B482-862E957E367E}" type="presParOf" srcId="{479ECE92-B3BA-4B9C-B1AD-EBA7DE2FFC20}" destId="{691DAF67-16C5-4638-AE63-CEB2D7457073}" srcOrd="10" destOrd="0" presId="urn:microsoft.com/office/officeart/2005/8/layout/cycle2"/>
    <dgm:cxn modelId="{B8A8A689-AE91-4F20-B974-B6A603A11F51}" type="presParOf" srcId="{479ECE92-B3BA-4B9C-B1AD-EBA7DE2FFC20}" destId="{97E16159-3DC8-4BA4-B4EE-80249AD4C2E1}" srcOrd="11" destOrd="0" presId="urn:microsoft.com/office/officeart/2005/8/layout/cycle2"/>
    <dgm:cxn modelId="{CD259F28-C968-42CE-B7C2-0AF6056FE6E9}" type="presParOf" srcId="{97E16159-3DC8-4BA4-B4EE-80249AD4C2E1}" destId="{24F66B59-6DA2-4F18-9345-2BBEA50F90F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BD8DCD6-52C0-44FB-94C1-1143E5EF60D4}"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e-DE"/>
        </a:p>
      </dgm:t>
    </dgm:pt>
    <dgm:pt modelId="{10AB0413-8784-416A-B89F-1258435E4708}">
      <dgm:prSet phldrT="[Text]" custT="1"/>
      <dgm:spPr>
        <a:solidFill>
          <a:schemeClr val="tx2"/>
        </a:solidFill>
      </dgm:spPr>
      <dgm:t>
        <a:bodyPr lIns="0" tIns="0" rIns="0" bIns="0"/>
        <a:lstStyle/>
        <a:p>
          <a:r>
            <a:rPr lang="de-DE" sz="1200" b="1" dirty="0"/>
            <a:t>2</a:t>
          </a:r>
        </a:p>
      </dgm:t>
    </dgm:pt>
    <dgm:pt modelId="{15150F3E-94B9-4CB6-BD2F-AE810C8CB9EC}" type="parTrans" cxnId="{54121666-6ACA-422A-B5B2-64D7FC29ADA0}">
      <dgm:prSet/>
      <dgm:spPr/>
      <dgm:t>
        <a:bodyPr/>
        <a:lstStyle/>
        <a:p>
          <a:endParaRPr lang="de-DE" sz="1100"/>
        </a:p>
      </dgm:t>
    </dgm:pt>
    <dgm:pt modelId="{86A30115-D964-4EE8-ABEB-AFFD1DB3EEC1}" type="sibTrans" cxnId="{54121666-6ACA-422A-B5B2-64D7FC29ADA0}">
      <dgm:prSet custT="1"/>
      <dgm:spPr>
        <a:solidFill>
          <a:schemeClr val="tx2">
            <a:lumMod val="20000"/>
            <a:lumOff val="80000"/>
          </a:schemeClr>
        </a:solidFill>
      </dgm:spPr>
      <dgm:t>
        <a:bodyPr/>
        <a:lstStyle/>
        <a:p>
          <a:endParaRPr lang="de-DE" sz="1100"/>
        </a:p>
      </dgm:t>
    </dgm:pt>
    <dgm:pt modelId="{E3115F3F-8CB2-49C8-A527-951318D827BB}">
      <dgm:prSet phldrT="[Text]" custT="1"/>
      <dgm:spPr>
        <a:solidFill>
          <a:schemeClr val="tx2">
            <a:lumMod val="20000"/>
            <a:lumOff val="80000"/>
          </a:schemeClr>
        </a:solidFill>
      </dgm:spPr>
      <dgm:t>
        <a:bodyPr lIns="0" tIns="0" rIns="0" bIns="0"/>
        <a:lstStyle/>
        <a:p>
          <a:r>
            <a:rPr lang="de-DE" sz="1200" b="1" dirty="0"/>
            <a:t>3.</a:t>
          </a:r>
        </a:p>
      </dgm:t>
    </dgm:pt>
    <dgm:pt modelId="{07DAC63C-583E-4880-96B5-2605406D30D9}" type="parTrans" cxnId="{59DAA2ED-928B-4A7E-9AED-FA30F51160F8}">
      <dgm:prSet/>
      <dgm:spPr/>
      <dgm:t>
        <a:bodyPr/>
        <a:lstStyle/>
        <a:p>
          <a:endParaRPr lang="de-DE" sz="1100"/>
        </a:p>
      </dgm:t>
    </dgm:pt>
    <dgm:pt modelId="{04DBBF40-D4B0-41BA-8549-859A218FF2FA}" type="sibTrans" cxnId="{59DAA2ED-928B-4A7E-9AED-FA30F51160F8}">
      <dgm:prSet custT="1"/>
      <dgm:spPr>
        <a:solidFill>
          <a:schemeClr val="tx2">
            <a:lumMod val="20000"/>
            <a:lumOff val="80000"/>
          </a:schemeClr>
        </a:solidFill>
      </dgm:spPr>
      <dgm:t>
        <a:bodyPr/>
        <a:lstStyle/>
        <a:p>
          <a:endParaRPr lang="de-DE" sz="1100"/>
        </a:p>
      </dgm:t>
    </dgm:pt>
    <dgm:pt modelId="{9673D9F5-1A62-45C7-BC12-450F792F6713}">
      <dgm:prSet phldrT="[Text]" custT="1"/>
      <dgm:spPr>
        <a:solidFill>
          <a:schemeClr val="tx2">
            <a:lumMod val="20000"/>
            <a:lumOff val="80000"/>
          </a:schemeClr>
        </a:solidFill>
      </dgm:spPr>
      <dgm:t>
        <a:bodyPr lIns="0" tIns="0" rIns="0" bIns="0"/>
        <a:lstStyle/>
        <a:p>
          <a:endParaRPr lang="de-DE" sz="1200" b="0" dirty="0"/>
        </a:p>
      </dgm:t>
    </dgm:pt>
    <dgm:pt modelId="{7A3953E6-7F9B-4474-8B66-5755296BB194}" type="parTrans" cxnId="{E989D67E-99FB-4FCA-B0A0-05C00E030C46}">
      <dgm:prSet/>
      <dgm:spPr/>
      <dgm:t>
        <a:bodyPr/>
        <a:lstStyle/>
        <a:p>
          <a:endParaRPr lang="de-DE" sz="1100"/>
        </a:p>
      </dgm:t>
    </dgm:pt>
    <dgm:pt modelId="{FB6BDEA9-8D79-493B-A21A-5E4825F26103}" type="sibTrans" cxnId="{E989D67E-99FB-4FCA-B0A0-05C00E030C46}">
      <dgm:prSet custT="1"/>
      <dgm:spPr>
        <a:solidFill>
          <a:schemeClr val="tx2">
            <a:lumMod val="20000"/>
            <a:lumOff val="80000"/>
          </a:schemeClr>
        </a:solidFill>
      </dgm:spPr>
      <dgm:t>
        <a:bodyPr/>
        <a:lstStyle/>
        <a:p>
          <a:endParaRPr lang="de-DE" sz="1100"/>
        </a:p>
      </dgm:t>
    </dgm:pt>
    <dgm:pt modelId="{08E77206-709A-4669-BB2B-A06658AEFF1E}">
      <dgm:prSet phldrT="[Text]" custT="1"/>
      <dgm:spPr>
        <a:solidFill>
          <a:schemeClr val="tx2">
            <a:lumMod val="20000"/>
            <a:lumOff val="80000"/>
          </a:schemeClr>
        </a:solidFill>
      </dgm:spPr>
      <dgm:t>
        <a:bodyPr lIns="0" tIns="0" rIns="0" bIns="0"/>
        <a:lstStyle/>
        <a:p>
          <a:r>
            <a:rPr lang="de-DE" sz="1200" b="1" dirty="0"/>
            <a:t>5.</a:t>
          </a:r>
          <a:endParaRPr lang="de-DE" sz="1200" b="0" dirty="0"/>
        </a:p>
      </dgm:t>
    </dgm:pt>
    <dgm:pt modelId="{C54D7088-2DAE-48AE-BC86-67E36C9219D4}" type="sibTrans" cxnId="{0C481E96-C27C-4854-838E-3EB548989766}">
      <dgm:prSet custT="1"/>
      <dgm:spPr>
        <a:solidFill>
          <a:schemeClr val="tx2">
            <a:lumMod val="20000"/>
            <a:lumOff val="80000"/>
          </a:schemeClr>
        </a:solidFill>
      </dgm:spPr>
      <dgm:t>
        <a:bodyPr/>
        <a:lstStyle/>
        <a:p>
          <a:endParaRPr lang="de-DE" sz="1100"/>
        </a:p>
      </dgm:t>
    </dgm:pt>
    <dgm:pt modelId="{C8FC89BE-9133-4564-9507-0750C850D781}" type="parTrans" cxnId="{0C481E96-C27C-4854-838E-3EB548989766}">
      <dgm:prSet/>
      <dgm:spPr/>
      <dgm:t>
        <a:bodyPr/>
        <a:lstStyle/>
        <a:p>
          <a:endParaRPr lang="de-DE" sz="1100"/>
        </a:p>
      </dgm:t>
    </dgm:pt>
    <dgm:pt modelId="{27D0B7B9-FCC5-4DFF-8B8E-00899E98819C}">
      <dgm:prSet phldrT="[Text]" custT="1"/>
      <dgm:spPr>
        <a:solidFill>
          <a:schemeClr val="tx2">
            <a:lumMod val="20000"/>
            <a:lumOff val="80000"/>
          </a:schemeClr>
        </a:solidFill>
      </dgm:spPr>
      <dgm:t>
        <a:bodyPr lIns="0" tIns="0" rIns="0" bIns="0"/>
        <a:lstStyle/>
        <a:p>
          <a:r>
            <a:rPr lang="de-DE" sz="1200" b="1" dirty="0"/>
            <a:t>1.</a:t>
          </a:r>
        </a:p>
      </dgm:t>
    </dgm:pt>
    <dgm:pt modelId="{EB33434E-1E44-4B18-8930-E58AA0688CD8}" type="sibTrans" cxnId="{103F084D-76F1-40A2-841C-74ECCB32CFBC}">
      <dgm:prSet custT="1"/>
      <dgm:spPr>
        <a:solidFill>
          <a:schemeClr val="tx2">
            <a:lumMod val="20000"/>
            <a:lumOff val="80000"/>
          </a:schemeClr>
        </a:solidFill>
      </dgm:spPr>
      <dgm:t>
        <a:bodyPr/>
        <a:lstStyle/>
        <a:p>
          <a:endParaRPr lang="de-DE" sz="1100"/>
        </a:p>
      </dgm:t>
    </dgm:pt>
    <dgm:pt modelId="{D1A77C3C-9292-415F-8219-824F00D33D59}" type="parTrans" cxnId="{103F084D-76F1-40A2-841C-74ECCB32CFBC}">
      <dgm:prSet/>
      <dgm:spPr/>
      <dgm:t>
        <a:bodyPr/>
        <a:lstStyle/>
        <a:p>
          <a:endParaRPr lang="de-DE" sz="1100"/>
        </a:p>
      </dgm:t>
    </dgm:pt>
    <dgm:pt modelId="{AB2B6DA0-730E-4F7D-957D-2447A4F0B5A1}">
      <dgm:prSet phldrT="[Text]" custT="1"/>
      <dgm:spPr>
        <a:solidFill>
          <a:schemeClr val="tx2">
            <a:lumMod val="20000"/>
            <a:lumOff val="80000"/>
          </a:schemeClr>
        </a:solidFill>
      </dgm:spPr>
      <dgm:t>
        <a:bodyPr vert="horz" lIns="0" tIns="0" rIns="0" bIns="0" anchor="ctr" anchorCtr="0"/>
        <a:lstStyle/>
        <a:p>
          <a:r>
            <a:rPr lang="de-DE" sz="1200" b="1" dirty="0"/>
            <a:t>4.</a:t>
          </a:r>
        </a:p>
      </dgm:t>
    </dgm:pt>
    <dgm:pt modelId="{2723AA14-61C2-4CC0-B440-FBC50082F931}" type="sibTrans" cxnId="{2FA9DA89-C813-48BB-B23E-CCE249BB297E}">
      <dgm:prSet custT="1"/>
      <dgm:spPr>
        <a:solidFill>
          <a:schemeClr val="bg1"/>
        </a:solidFill>
        <a:ln>
          <a:noFill/>
        </a:ln>
      </dgm:spPr>
      <dgm:t>
        <a:bodyPr/>
        <a:lstStyle/>
        <a:p>
          <a:endParaRPr lang="de-DE" sz="1100"/>
        </a:p>
      </dgm:t>
    </dgm:pt>
    <dgm:pt modelId="{8FA207D7-2124-4F7D-97A3-4689F4724D87}" type="parTrans" cxnId="{2FA9DA89-C813-48BB-B23E-CCE249BB297E}">
      <dgm:prSet/>
      <dgm:spPr/>
      <dgm:t>
        <a:bodyPr/>
        <a:lstStyle/>
        <a:p>
          <a:endParaRPr lang="de-DE" sz="1100"/>
        </a:p>
      </dgm:t>
    </dgm:pt>
    <dgm:pt modelId="{479ECE92-B3BA-4B9C-B1AD-EBA7DE2FFC20}" type="pres">
      <dgm:prSet presAssocID="{DBD8DCD6-52C0-44FB-94C1-1143E5EF60D4}" presName="cycle" presStyleCnt="0">
        <dgm:presLayoutVars>
          <dgm:dir/>
          <dgm:resizeHandles val="exact"/>
        </dgm:presLayoutVars>
      </dgm:prSet>
      <dgm:spPr/>
    </dgm:pt>
    <dgm:pt modelId="{88E95D60-DF1B-4888-992E-9C4FE22A3903}" type="pres">
      <dgm:prSet presAssocID="{27D0B7B9-FCC5-4DFF-8B8E-00899E98819C}" presName="node" presStyleLbl="node1" presStyleIdx="0" presStyleCnt="6" custScaleX="109777" custScaleY="109777">
        <dgm:presLayoutVars>
          <dgm:bulletEnabled val="1"/>
        </dgm:presLayoutVars>
      </dgm:prSet>
      <dgm:spPr/>
    </dgm:pt>
    <dgm:pt modelId="{DC3BBFC6-97D4-4AEB-B4A9-35E2DB5A76AA}" type="pres">
      <dgm:prSet presAssocID="{EB33434E-1E44-4B18-8930-E58AA0688CD8}" presName="sibTrans" presStyleLbl="sibTrans2D1" presStyleIdx="0" presStyleCnt="6"/>
      <dgm:spPr/>
    </dgm:pt>
    <dgm:pt modelId="{D7D290B0-D048-422A-B9CD-A7ED7B16AEC7}" type="pres">
      <dgm:prSet presAssocID="{EB33434E-1E44-4B18-8930-E58AA0688CD8}" presName="connectorText" presStyleLbl="sibTrans2D1" presStyleIdx="0" presStyleCnt="6"/>
      <dgm:spPr/>
    </dgm:pt>
    <dgm:pt modelId="{203463AD-011D-4BE7-8B58-D398C6E1EABD}" type="pres">
      <dgm:prSet presAssocID="{10AB0413-8784-416A-B89F-1258435E4708}" presName="node" presStyleLbl="node1" presStyleIdx="1" presStyleCnt="6" custScaleX="109777" custScaleY="109777" custRadScaleRad="98543" custRadScaleInc="-3480">
        <dgm:presLayoutVars>
          <dgm:bulletEnabled val="1"/>
        </dgm:presLayoutVars>
      </dgm:prSet>
      <dgm:spPr/>
    </dgm:pt>
    <dgm:pt modelId="{CD2AA31F-4AED-413E-A39F-11740B950733}" type="pres">
      <dgm:prSet presAssocID="{86A30115-D964-4EE8-ABEB-AFFD1DB3EEC1}" presName="sibTrans" presStyleLbl="sibTrans2D1" presStyleIdx="1" presStyleCnt="6"/>
      <dgm:spPr/>
    </dgm:pt>
    <dgm:pt modelId="{12E85209-6ED5-4DE2-9D0F-381DBE170443}" type="pres">
      <dgm:prSet presAssocID="{86A30115-D964-4EE8-ABEB-AFFD1DB3EEC1}" presName="connectorText" presStyleLbl="sibTrans2D1" presStyleIdx="1" presStyleCnt="6"/>
      <dgm:spPr/>
    </dgm:pt>
    <dgm:pt modelId="{0824D890-77CF-49AC-AFDF-12E4D7A0D72D}" type="pres">
      <dgm:prSet presAssocID="{E3115F3F-8CB2-49C8-A527-951318D827BB}" presName="node" presStyleLbl="node1" presStyleIdx="2" presStyleCnt="6" custScaleX="109777" custScaleY="109777">
        <dgm:presLayoutVars>
          <dgm:bulletEnabled val="1"/>
        </dgm:presLayoutVars>
      </dgm:prSet>
      <dgm:spPr/>
    </dgm:pt>
    <dgm:pt modelId="{67B9519F-86C7-40D6-BC83-E2FC4A3992DA}" type="pres">
      <dgm:prSet presAssocID="{04DBBF40-D4B0-41BA-8549-859A218FF2FA}" presName="sibTrans" presStyleLbl="sibTrans2D1" presStyleIdx="2" presStyleCnt="6"/>
      <dgm:spPr/>
    </dgm:pt>
    <dgm:pt modelId="{0AC32D0A-910C-41F2-A2E8-0EC9379AB09A}" type="pres">
      <dgm:prSet presAssocID="{04DBBF40-D4B0-41BA-8549-859A218FF2FA}" presName="connectorText" presStyleLbl="sibTrans2D1" presStyleIdx="2" presStyleCnt="6"/>
      <dgm:spPr/>
    </dgm:pt>
    <dgm:pt modelId="{220A31E8-99A5-4F87-BBF4-3DB20BE74847}" type="pres">
      <dgm:prSet presAssocID="{AB2B6DA0-730E-4F7D-957D-2447A4F0B5A1}" presName="node" presStyleLbl="node1" presStyleIdx="3" presStyleCnt="6" custScaleX="113638" custScaleY="110178" custRadScaleRad="83050" custRadScaleInc="25125">
        <dgm:presLayoutVars>
          <dgm:bulletEnabled val="1"/>
        </dgm:presLayoutVars>
      </dgm:prSet>
      <dgm:spPr/>
    </dgm:pt>
    <dgm:pt modelId="{1D82824D-AD66-4623-B684-DC686582E5E8}" type="pres">
      <dgm:prSet presAssocID="{2723AA14-61C2-4CC0-B440-FBC50082F931}" presName="sibTrans" presStyleLbl="sibTrans2D1" presStyleIdx="3" presStyleCnt="6"/>
      <dgm:spPr/>
    </dgm:pt>
    <dgm:pt modelId="{8701971E-71B7-4FC6-8F73-4B7AA7944340}" type="pres">
      <dgm:prSet presAssocID="{2723AA14-61C2-4CC0-B440-FBC50082F931}" presName="connectorText" presStyleLbl="sibTrans2D1" presStyleIdx="3" presStyleCnt="6"/>
      <dgm:spPr/>
    </dgm:pt>
    <dgm:pt modelId="{FF09D72C-DD4F-4ECE-B3D0-DE41437BD304}" type="pres">
      <dgm:prSet presAssocID="{9673D9F5-1A62-45C7-BC12-450F792F6713}" presName="node" presStyleLbl="node1" presStyleIdx="4" presStyleCnt="6" custScaleX="109777" custScaleY="109777" custRadScaleRad="86060" custRadScaleInc="-20323">
        <dgm:presLayoutVars>
          <dgm:bulletEnabled val="1"/>
        </dgm:presLayoutVars>
      </dgm:prSet>
      <dgm:spPr/>
    </dgm:pt>
    <dgm:pt modelId="{50758B54-759D-4CDC-BAFA-22AB8E2182A1}" type="pres">
      <dgm:prSet presAssocID="{FB6BDEA9-8D79-493B-A21A-5E4825F26103}" presName="sibTrans" presStyleLbl="sibTrans2D1" presStyleIdx="4" presStyleCnt="6"/>
      <dgm:spPr/>
    </dgm:pt>
    <dgm:pt modelId="{C795A2CB-348D-4220-AC05-7736FEF52579}" type="pres">
      <dgm:prSet presAssocID="{FB6BDEA9-8D79-493B-A21A-5E4825F26103}" presName="connectorText" presStyleLbl="sibTrans2D1" presStyleIdx="4" presStyleCnt="6"/>
      <dgm:spPr/>
    </dgm:pt>
    <dgm:pt modelId="{691DAF67-16C5-4638-AE63-CEB2D7457073}" type="pres">
      <dgm:prSet presAssocID="{08E77206-709A-4669-BB2B-A06658AEFF1E}" presName="node" presStyleLbl="node1" presStyleIdx="5" presStyleCnt="6" custScaleX="109777" custScaleY="109777">
        <dgm:presLayoutVars>
          <dgm:bulletEnabled val="1"/>
        </dgm:presLayoutVars>
      </dgm:prSet>
      <dgm:spPr/>
    </dgm:pt>
    <dgm:pt modelId="{97E16159-3DC8-4BA4-B4EE-80249AD4C2E1}" type="pres">
      <dgm:prSet presAssocID="{C54D7088-2DAE-48AE-BC86-67E36C9219D4}" presName="sibTrans" presStyleLbl="sibTrans2D1" presStyleIdx="5" presStyleCnt="6"/>
      <dgm:spPr/>
    </dgm:pt>
    <dgm:pt modelId="{24F66B59-6DA2-4F18-9345-2BBEA50F90F2}" type="pres">
      <dgm:prSet presAssocID="{C54D7088-2DAE-48AE-BC86-67E36C9219D4}" presName="connectorText" presStyleLbl="sibTrans2D1" presStyleIdx="5" presStyleCnt="6"/>
      <dgm:spPr/>
    </dgm:pt>
  </dgm:ptLst>
  <dgm:cxnLst>
    <dgm:cxn modelId="{A9E92F03-2E6D-4B1A-8823-870ED0D7AE51}" type="presOf" srcId="{DBD8DCD6-52C0-44FB-94C1-1143E5EF60D4}" destId="{479ECE92-B3BA-4B9C-B1AD-EBA7DE2FFC20}" srcOrd="0" destOrd="0" presId="urn:microsoft.com/office/officeart/2005/8/layout/cycle2"/>
    <dgm:cxn modelId="{27E6C508-12A6-4114-91F9-128A1EECB120}" type="presOf" srcId="{08E77206-709A-4669-BB2B-A06658AEFF1E}" destId="{691DAF67-16C5-4638-AE63-CEB2D7457073}" srcOrd="0" destOrd="0" presId="urn:microsoft.com/office/officeart/2005/8/layout/cycle2"/>
    <dgm:cxn modelId="{3F8F900C-7F37-476D-8507-2BFB9C8BB0A8}" type="presOf" srcId="{2723AA14-61C2-4CC0-B440-FBC50082F931}" destId="{8701971E-71B7-4FC6-8F73-4B7AA7944340}" srcOrd="1" destOrd="0" presId="urn:microsoft.com/office/officeart/2005/8/layout/cycle2"/>
    <dgm:cxn modelId="{77464B1D-AB52-48CD-AD79-C45CF97B2F89}" type="presOf" srcId="{C54D7088-2DAE-48AE-BC86-67E36C9219D4}" destId="{97E16159-3DC8-4BA4-B4EE-80249AD4C2E1}" srcOrd="0" destOrd="0" presId="urn:microsoft.com/office/officeart/2005/8/layout/cycle2"/>
    <dgm:cxn modelId="{A05E2924-C9E8-400F-B2EC-F56E16D926C8}" type="presOf" srcId="{04DBBF40-D4B0-41BA-8549-859A218FF2FA}" destId="{0AC32D0A-910C-41F2-A2E8-0EC9379AB09A}" srcOrd="1" destOrd="0" presId="urn:microsoft.com/office/officeart/2005/8/layout/cycle2"/>
    <dgm:cxn modelId="{A777B326-D8BF-44F8-AAF1-404453078C6E}" type="presOf" srcId="{86A30115-D964-4EE8-ABEB-AFFD1DB3EEC1}" destId="{12E85209-6ED5-4DE2-9D0F-381DBE170443}" srcOrd="1" destOrd="0" presId="urn:microsoft.com/office/officeart/2005/8/layout/cycle2"/>
    <dgm:cxn modelId="{791CF82E-2697-4091-84C9-E850D2550640}" type="presOf" srcId="{EB33434E-1E44-4B18-8930-E58AA0688CD8}" destId="{DC3BBFC6-97D4-4AEB-B4A9-35E2DB5A76AA}" srcOrd="0" destOrd="0" presId="urn:microsoft.com/office/officeart/2005/8/layout/cycle2"/>
    <dgm:cxn modelId="{E363FA2F-D70F-43BD-ADFC-852EE9C0291B}" type="presOf" srcId="{2723AA14-61C2-4CC0-B440-FBC50082F931}" destId="{1D82824D-AD66-4623-B684-DC686582E5E8}" srcOrd="0" destOrd="0" presId="urn:microsoft.com/office/officeart/2005/8/layout/cycle2"/>
    <dgm:cxn modelId="{72FC7930-83D9-401C-8DFC-883090DABE6F}" type="presOf" srcId="{FB6BDEA9-8D79-493B-A21A-5E4825F26103}" destId="{C795A2CB-348D-4220-AC05-7736FEF52579}" srcOrd="1" destOrd="0" presId="urn:microsoft.com/office/officeart/2005/8/layout/cycle2"/>
    <dgm:cxn modelId="{54121666-6ACA-422A-B5B2-64D7FC29ADA0}" srcId="{DBD8DCD6-52C0-44FB-94C1-1143E5EF60D4}" destId="{10AB0413-8784-416A-B89F-1258435E4708}" srcOrd="1" destOrd="0" parTransId="{15150F3E-94B9-4CB6-BD2F-AE810C8CB9EC}" sibTransId="{86A30115-D964-4EE8-ABEB-AFFD1DB3EEC1}"/>
    <dgm:cxn modelId="{103F084D-76F1-40A2-841C-74ECCB32CFBC}" srcId="{DBD8DCD6-52C0-44FB-94C1-1143E5EF60D4}" destId="{27D0B7B9-FCC5-4DFF-8B8E-00899E98819C}" srcOrd="0" destOrd="0" parTransId="{D1A77C3C-9292-415F-8219-824F00D33D59}" sibTransId="{EB33434E-1E44-4B18-8930-E58AA0688CD8}"/>
    <dgm:cxn modelId="{AE238E77-1B28-4B5F-84D5-A000E466C011}" type="presOf" srcId="{86A30115-D964-4EE8-ABEB-AFFD1DB3EEC1}" destId="{CD2AA31F-4AED-413E-A39F-11740B950733}" srcOrd="0" destOrd="0" presId="urn:microsoft.com/office/officeart/2005/8/layout/cycle2"/>
    <dgm:cxn modelId="{66421F7A-F518-4AAB-A5CE-C8874EF68512}" type="presOf" srcId="{9673D9F5-1A62-45C7-BC12-450F792F6713}" destId="{FF09D72C-DD4F-4ECE-B3D0-DE41437BD304}" srcOrd="0" destOrd="0" presId="urn:microsoft.com/office/officeart/2005/8/layout/cycle2"/>
    <dgm:cxn modelId="{E989D67E-99FB-4FCA-B0A0-05C00E030C46}" srcId="{DBD8DCD6-52C0-44FB-94C1-1143E5EF60D4}" destId="{9673D9F5-1A62-45C7-BC12-450F792F6713}" srcOrd="4" destOrd="0" parTransId="{7A3953E6-7F9B-4474-8B66-5755296BB194}" sibTransId="{FB6BDEA9-8D79-493B-A21A-5E4825F26103}"/>
    <dgm:cxn modelId="{2FA9DA89-C813-48BB-B23E-CCE249BB297E}" srcId="{DBD8DCD6-52C0-44FB-94C1-1143E5EF60D4}" destId="{AB2B6DA0-730E-4F7D-957D-2447A4F0B5A1}" srcOrd="3" destOrd="0" parTransId="{8FA207D7-2124-4F7D-97A3-4689F4724D87}" sibTransId="{2723AA14-61C2-4CC0-B440-FBC50082F931}"/>
    <dgm:cxn modelId="{CFF4CB92-634D-4AFC-ADAC-B8A298BFDEB1}" type="presOf" srcId="{AB2B6DA0-730E-4F7D-957D-2447A4F0B5A1}" destId="{220A31E8-99A5-4F87-BBF4-3DB20BE74847}" srcOrd="0" destOrd="0" presId="urn:microsoft.com/office/officeart/2005/8/layout/cycle2"/>
    <dgm:cxn modelId="{0C481E96-C27C-4854-838E-3EB548989766}" srcId="{DBD8DCD6-52C0-44FB-94C1-1143E5EF60D4}" destId="{08E77206-709A-4669-BB2B-A06658AEFF1E}" srcOrd="5" destOrd="0" parTransId="{C8FC89BE-9133-4564-9507-0750C850D781}" sibTransId="{C54D7088-2DAE-48AE-BC86-67E36C9219D4}"/>
    <dgm:cxn modelId="{C4F4849A-38A0-49FE-BF27-3D03692C7DED}" type="presOf" srcId="{27D0B7B9-FCC5-4DFF-8B8E-00899E98819C}" destId="{88E95D60-DF1B-4888-992E-9C4FE22A3903}" srcOrd="0" destOrd="0" presId="urn:microsoft.com/office/officeart/2005/8/layout/cycle2"/>
    <dgm:cxn modelId="{4576E3C2-C08F-48A9-B8DE-723B8482B106}" type="presOf" srcId="{E3115F3F-8CB2-49C8-A527-951318D827BB}" destId="{0824D890-77CF-49AC-AFDF-12E4D7A0D72D}" srcOrd="0" destOrd="0" presId="urn:microsoft.com/office/officeart/2005/8/layout/cycle2"/>
    <dgm:cxn modelId="{7D70B5D2-8857-4FC1-B3B3-8FA239BA42BB}" type="presOf" srcId="{04DBBF40-D4B0-41BA-8549-859A218FF2FA}" destId="{67B9519F-86C7-40D6-BC83-E2FC4A3992DA}" srcOrd="0" destOrd="0" presId="urn:microsoft.com/office/officeart/2005/8/layout/cycle2"/>
    <dgm:cxn modelId="{D25EF2DA-3CAC-4285-B0F2-CF8E7C3A3978}" type="presOf" srcId="{EB33434E-1E44-4B18-8930-E58AA0688CD8}" destId="{D7D290B0-D048-422A-B9CD-A7ED7B16AEC7}" srcOrd="1" destOrd="0" presId="urn:microsoft.com/office/officeart/2005/8/layout/cycle2"/>
    <dgm:cxn modelId="{0E5955E8-2DF2-40A2-86F7-7C466F3F69F4}" type="presOf" srcId="{FB6BDEA9-8D79-493B-A21A-5E4825F26103}" destId="{50758B54-759D-4CDC-BAFA-22AB8E2182A1}" srcOrd="0" destOrd="0" presId="urn:microsoft.com/office/officeart/2005/8/layout/cycle2"/>
    <dgm:cxn modelId="{59DAA2ED-928B-4A7E-9AED-FA30F51160F8}" srcId="{DBD8DCD6-52C0-44FB-94C1-1143E5EF60D4}" destId="{E3115F3F-8CB2-49C8-A527-951318D827BB}" srcOrd="2" destOrd="0" parTransId="{07DAC63C-583E-4880-96B5-2605406D30D9}" sibTransId="{04DBBF40-D4B0-41BA-8549-859A218FF2FA}"/>
    <dgm:cxn modelId="{582D2BEF-3C7E-4B70-A640-445214646E88}" type="presOf" srcId="{C54D7088-2DAE-48AE-BC86-67E36C9219D4}" destId="{24F66B59-6DA2-4F18-9345-2BBEA50F90F2}" srcOrd="1" destOrd="0" presId="urn:microsoft.com/office/officeart/2005/8/layout/cycle2"/>
    <dgm:cxn modelId="{89C414F3-A37B-4F1F-9BA3-710F2BFAE3A7}" type="presOf" srcId="{10AB0413-8784-416A-B89F-1258435E4708}" destId="{203463AD-011D-4BE7-8B58-D398C6E1EABD}" srcOrd="0" destOrd="0" presId="urn:microsoft.com/office/officeart/2005/8/layout/cycle2"/>
    <dgm:cxn modelId="{DD4D7F85-CBB3-4797-ACE4-2DC065F4BEA8}" type="presParOf" srcId="{479ECE92-B3BA-4B9C-B1AD-EBA7DE2FFC20}" destId="{88E95D60-DF1B-4888-992E-9C4FE22A3903}" srcOrd="0" destOrd="0" presId="urn:microsoft.com/office/officeart/2005/8/layout/cycle2"/>
    <dgm:cxn modelId="{341A4BDA-FFF6-41F4-A2A5-202B5E7C69EE}" type="presParOf" srcId="{479ECE92-B3BA-4B9C-B1AD-EBA7DE2FFC20}" destId="{DC3BBFC6-97D4-4AEB-B4A9-35E2DB5A76AA}" srcOrd="1" destOrd="0" presId="urn:microsoft.com/office/officeart/2005/8/layout/cycle2"/>
    <dgm:cxn modelId="{2F6C723C-4E40-44DD-B26D-A071A4C9AE6C}" type="presParOf" srcId="{DC3BBFC6-97D4-4AEB-B4A9-35E2DB5A76AA}" destId="{D7D290B0-D048-422A-B9CD-A7ED7B16AEC7}" srcOrd="0" destOrd="0" presId="urn:microsoft.com/office/officeart/2005/8/layout/cycle2"/>
    <dgm:cxn modelId="{AD24E1DC-0D07-41EB-B5A9-9C74791365D4}" type="presParOf" srcId="{479ECE92-B3BA-4B9C-B1AD-EBA7DE2FFC20}" destId="{203463AD-011D-4BE7-8B58-D398C6E1EABD}" srcOrd="2" destOrd="0" presId="urn:microsoft.com/office/officeart/2005/8/layout/cycle2"/>
    <dgm:cxn modelId="{586771F8-04A4-4C32-85C6-005269DB4A60}" type="presParOf" srcId="{479ECE92-B3BA-4B9C-B1AD-EBA7DE2FFC20}" destId="{CD2AA31F-4AED-413E-A39F-11740B950733}" srcOrd="3" destOrd="0" presId="urn:microsoft.com/office/officeart/2005/8/layout/cycle2"/>
    <dgm:cxn modelId="{07148019-AE4C-4315-B43C-AF236639DCC5}" type="presParOf" srcId="{CD2AA31F-4AED-413E-A39F-11740B950733}" destId="{12E85209-6ED5-4DE2-9D0F-381DBE170443}" srcOrd="0" destOrd="0" presId="urn:microsoft.com/office/officeart/2005/8/layout/cycle2"/>
    <dgm:cxn modelId="{1F6E94F5-B652-4D19-A343-7F8DEC5B15CA}" type="presParOf" srcId="{479ECE92-B3BA-4B9C-B1AD-EBA7DE2FFC20}" destId="{0824D890-77CF-49AC-AFDF-12E4D7A0D72D}" srcOrd="4" destOrd="0" presId="urn:microsoft.com/office/officeart/2005/8/layout/cycle2"/>
    <dgm:cxn modelId="{95867391-CA3C-4E69-A230-6237A2DF96D4}" type="presParOf" srcId="{479ECE92-B3BA-4B9C-B1AD-EBA7DE2FFC20}" destId="{67B9519F-86C7-40D6-BC83-E2FC4A3992DA}" srcOrd="5" destOrd="0" presId="urn:microsoft.com/office/officeart/2005/8/layout/cycle2"/>
    <dgm:cxn modelId="{9899CD36-409F-428B-8F70-701F58362CAE}" type="presParOf" srcId="{67B9519F-86C7-40D6-BC83-E2FC4A3992DA}" destId="{0AC32D0A-910C-41F2-A2E8-0EC9379AB09A}" srcOrd="0" destOrd="0" presId="urn:microsoft.com/office/officeart/2005/8/layout/cycle2"/>
    <dgm:cxn modelId="{681E3E69-DFC0-4D1E-886A-9D5A082357E4}" type="presParOf" srcId="{479ECE92-B3BA-4B9C-B1AD-EBA7DE2FFC20}" destId="{220A31E8-99A5-4F87-BBF4-3DB20BE74847}" srcOrd="6" destOrd="0" presId="urn:microsoft.com/office/officeart/2005/8/layout/cycle2"/>
    <dgm:cxn modelId="{DB9A6B7B-79A1-4DA8-99E5-36A34A6E3061}" type="presParOf" srcId="{479ECE92-B3BA-4B9C-B1AD-EBA7DE2FFC20}" destId="{1D82824D-AD66-4623-B684-DC686582E5E8}" srcOrd="7" destOrd="0" presId="urn:microsoft.com/office/officeart/2005/8/layout/cycle2"/>
    <dgm:cxn modelId="{C83E4392-A8EF-4752-9B97-48DAB0370CFB}" type="presParOf" srcId="{1D82824D-AD66-4623-B684-DC686582E5E8}" destId="{8701971E-71B7-4FC6-8F73-4B7AA7944340}" srcOrd="0" destOrd="0" presId="urn:microsoft.com/office/officeart/2005/8/layout/cycle2"/>
    <dgm:cxn modelId="{6ABA48CB-DA6C-4CF1-9908-9F2F181DFBF3}" type="presParOf" srcId="{479ECE92-B3BA-4B9C-B1AD-EBA7DE2FFC20}" destId="{FF09D72C-DD4F-4ECE-B3D0-DE41437BD304}" srcOrd="8" destOrd="0" presId="urn:microsoft.com/office/officeart/2005/8/layout/cycle2"/>
    <dgm:cxn modelId="{0643B247-0900-422B-88AF-95ED672238A6}" type="presParOf" srcId="{479ECE92-B3BA-4B9C-B1AD-EBA7DE2FFC20}" destId="{50758B54-759D-4CDC-BAFA-22AB8E2182A1}" srcOrd="9" destOrd="0" presId="urn:microsoft.com/office/officeart/2005/8/layout/cycle2"/>
    <dgm:cxn modelId="{17BB8697-0D62-42BC-A65B-FB1BA50FB410}" type="presParOf" srcId="{50758B54-759D-4CDC-BAFA-22AB8E2182A1}" destId="{C795A2CB-348D-4220-AC05-7736FEF52579}" srcOrd="0" destOrd="0" presId="urn:microsoft.com/office/officeart/2005/8/layout/cycle2"/>
    <dgm:cxn modelId="{FFDDAD80-E5B9-4955-B482-862E957E367E}" type="presParOf" srcId="{479ECE92-B3BA-4B9C-B1AD-EBA7DE2FFC20}" destId="{691DAF67-16C5-4638-AE63-CEB2D7457073}" srcOrd="10" destOrd="0" presId="urn:microsoft.com/office/officeart/2005/8/layout/cycle2"/>
    <dgm:cxn modelId="{B8A8A689-AE91-4F20-B974-B6A603A11F51}" type="presParOf" srcId="{479ECE92-B3BA-4B9C-B1AD-EBA7DE2FFC20}" destId="{97E16159-3DC8-4BA4-B4EE-80249AD4C2E1}" srcOrd="11" destOrd="0" presId="urn:microsoft.com/office/officeart/2005/8/layout/cycle2"/>
    <dgm:cxn modelId="{CD259F28-C968-42CE-B7C2-0AF6056FE6E9}" type="presParOf" srcId="{97E16159-3DC8-4BA4-B4EE-80249AD4C2E1}" destId="{24F66B59-6DA2-4F18-9345-2BBEA50F90F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BD8DCD6-52C0-44FB-94C1-1143E5EF60D4}"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e-DE"/>
        </a:p>
      </dgm:t>
    </dgm:pt>
    <dgm:pt modelId="{10AB0413-8784-416A-B89F-1258435E4708}">
      <dgm:prSet phldrT="[Text]" custT="1"/>
      <dgm:spPr>
        <a:solidFill>
          <a:schemeClr val="tx2"/>
        </a:solidFill>
      </dgm:spPr>
      <dgm:t>
        <a:bodyPr lIns="0" tIns="0" rIns="0" bIns="0"/>
        <a:lstStyle/>
        <a:p>
          <a:r>
            <a:rPr lang="de-DE" sz="1200" b="1" dirty="0"/>
            <a:t>2</a:t>
          </a:r>
        </a:p>
      </dgm:t>
    </dgm:pt>
    <dgm:pt modelId="{15150F3E-94B9-4CB6-BD2F-AE810C8CB9EC}" type="parTrans" cxnId="{54121666-6ACA-422A-B5B2-64D7FC29ADA0}">
      <dgm:prSet/>
      <dgm:spPr/>
      <dgm:t>
        <a:bodyPr/>
        <a:lstStyle/>
        <a:p>
          <a:endParaRPr lang="de-DE" sz="1100"/>
        </a:p>
      </dgm:t>
    </dgm:pt>
    <dgm:pt modelId="{86A30115-D964-4EE8-ABEB-AFFD1DB3EEC1}" type="sibTrans" cxnId="{54121666-6ACA-422A-B5B2-64D7FC29ADA0}">
      <dgm:prSet custT="1"/>
      <dgm:spPr>
        <a:solidFill>
          <a:schemeClr val="tx2">
            <a:lumMod val="20000"/>
            <a:lumOff val="80000"/>
          </a:schemeClr>
        </a:solidFill>
      </dgm:spPr>
      <dgm:t>
        <a:bodyPr/>
        <a:lstStyle/>
        <a:p>
          <a:endParaRPr lang="de-DE" sz="1100"/>
        </a:p>
      </dgm:t>
    </dgm:pt>
    <dgm:pt modelId="{E3115F3F-8CB2-49C8-A527-951318D827BB}">
      <dgm:prSet phldrT="[Text]" custT="1"/>
      <dgm:spPr>
        <a:solidFill>
          <a:schemeClr val="tx2">
            <a:lumMod val="20000"/>
            <a:lumOff val="80000"/>
          </a:schemeClr>
        </a:solidFill>
      </dgm:spPr>
      <dgm:t>
        <a:bodyPr lIns="0" tIns="0" rIns="0" bIns="0"/>
        <a:lstStyle/>
        <a:p>
          <a:r>
            <a:rPr lang="de-DE" sz="1200" b="1" dirty="0"/>
            <a:t>3.</a:t>
          </a:r>
        </a:p>
      </dgm:t>
    </dgm:pt>
    <dgm:pt modelId="{07DAC63C-583E-4880-96B5-2605406D30D9}" type="parTrans" cxnId="{59DAA2ED-928B-4A7E-9AED-FA30F51160F8}">
      <dgm:prSet/>
      <dgm:spPr/>
      <dgm:t>
        <a:bodyPr/>
        <a:lstStyle/>
        <a:p>
          <a:endParaRPr lang="de-DE" sz="1100"/>
        </a:p>
      </dgm:t>
    </dgm:pt>
    <dgm:pt modelId="{04DBBF40-D4B0-41BA-8549-859A218FF2FA}" type="sibTrans" cxnId="{59DAA2ED-928B-4A7E-9AED-FA30F51160F8}">
      <dgm:prSet custT="1"/>
      <dgm:spPr>
        <a:solidFill>
          <a:schemeClr val="tx2">
            <a:lumMod val="20000"/>
            <a:lumOff val="80000"/>
          </a:schemeClr>
        </a:solidFill>
      </dgm:spPr>
      <dgm:t>
        <a:bodyPr/>
        <a:lstStyle/>
        <a:p>
          <a:endParaRPr lang="de-DE" sz="1100"/>
        </a:p>
      </dgm:t>
    </dgm:pt>
    <dgm:pt modelId="{9673D9F5-1A62-45C7-BC12-450F792F6713}">
      <dgm:prSet phldrT="[Text]" custT="1"/>
      <dgm:spPr>
        <a:solidFill>
          <a:schemeClr val="tx2">
            <a:lumMod val="20000"/>
            <a:lumOff val="80000"/>
          </a:schemeClr>
        </a:solidFill>
      </dgm:spPr>
      <dgm:t>
        <a:bodyPr lIns="0" tIns="0" rIns="0" bIns="0"/>
        <a:lstStyle/>
        <a:p>
          <a:endParaRPr lang="de-DE" sz="1200" b="0" dirty="0"/>
        </a:p>
      </dgm:t>
    </dgm:pt>
    <dgm:pt modelId="{7A3953E6-7F9B-4474-8B66-5755296BB194}" type="parTrans" cxnId="{E989D67E-99FB-4FCA-B0A0-05C00E030C46}">
      <dgm:prSet/>
      <dgm:spPr/>
      <dgm:t>
        <a:bodyPr/>
        <a:lstStyle/>
        <a:p>
          <a:endParaRPr lang="de-DE" sz="1100"/>
        </a:p>
      </dgm:t>
    </dgm:pt>
    <dgm:pt modelId="{FB6BDEA9-8D79-493B-A21A-5E4825F26103}" type="sibTrans" cxnId="{E989D67E-99FB-4FCA-B0A0-05C00E030C46}">
      <dgm:prSet custT="1"/>
      <dgm:spPr>
        <a:solidFill>
          <a:schemeClr val="tx2">
            <a:lumMod val="20000"/>
            <a:lumOff val="80000"/>
          </a:schemeClr>
        </a:solidFill>
      </dgm:spPr>
      <dgm:t>
        <a:bodyPr/>
        <a:lstStyle/>
        <a:p>
          <a:endParaRPr lang="de-DE" sz="1100"/>
        </a:p>
      </dgm:t>
    </dgm:pt>
    <dgm:pt modelId="{08E77206-709A-4669-BB2B-A06658AEFF1E}">
      <dgm:prSet phldrT="[Text]" custT="1"/>
      <dgm:spPr>
        <a:solidFill>
          <a:schemeClr val="tx2">
            <a:lumMod val="20000"/>
            <a:lumOff val="80000"/>
          </a:schemeClr>
        </a:solidFill>
      </dgm:spPr>
      <dgm:t>
        <a:bodyPr lIns="0" tIns="0" rIns="0" bIns="0"/>
        <a:lstStyle/>
        <a:p>
          <a:r>
            <a:rPr lang="de-DE" sz="1200" b="1" dirty="0"/>
            <a:t>5.</a:t>
          </a:r>
          <a:endParaRPr lang="de-DE" sz="1200" b="0" dirty="0"/>
        </a:p>
      </dgm:t>
    </dgm:pt>
    <dgm:pt modelId="{C54D7088-2DAE-48AE-BC86-67E36C9219D4}" type="sibTrans" cxnId="{0C481E96-C27C-4854-838E-3EB548989766}">
      <dgm:prSet custT="1"/>
      <dgm:spPr>
        <a:solidFill>
          <a:schemeClr val="tx2">
            <a:lumMod val="20000"/>
            <a:lumOff val="80000"/>
          </a:schemeClr>
        </a:solidFill>
      </dgm:spPr>
      <dgm:t>
        <a:bodyPr/>
        <a:lstStyle/>
        <a:p>
          <a:endParaRPr lang="de-DE" sz="1100"/>
        </a:p>
      </dgm:t>
    </dgm:pt>
    <dgm:pt modelId="{C8FC89BE-9133-4564-9507-0750C850D781}" type="parTrans" cxnId="{0C481E96-C27C-4854-838E-3EB548989766}">
      <dgm:prSet/>
      <dgm:spPr/>
      <dgm:t>
        <a:bodyPr/>
        <a:lstStyle/>
        <a:p>
          <a:endParaRPr lang="de-DE" sz="1100"/>
        </a:p>
      </dgm:t>
    </dgm:pt>
    <dgm:pt modelId="{27D0B7B9-FCC5-4DFF-8B8E-00899E98819C}">
      <dgm:prSet phldrT="[Text]" custT="1"/>
      <dgm:spPr>
        <a:solidFill>
          <a:schemeClr val="tx2">
            <a:lumMod val="20000"/>
            <a:lumOff val="80000"/>
          </a:schemeClr>
        </a:solidFill>
      </dgm:spPr>
      <dgm:t>
        <a:bodyPr lIns="0" tIns="0" rIns="0" bIns="0"/>
        <a:lstStyle/>
        <a:p>
          <a:r>
            <a:rPr lang="de-DE" sz="1200" b="1" dirty="0"/>
            <a:t>1.</a:t>
          </a:r>
        </a:p>
      </dgm:t>
    </dgm:pt>
    <dgm:pt modelId="{EB33434E-1E44-4B18-8930-E58AA0688CD8}" type="sibTrans" cxnId="{103F084D-76F1-40A2-841C-74ECCB32CFBC}">
      <dgm:prSet custT="1"/>
      <dgm:spPr>
        <a:solidFill>
          <a:schemeClr val="tx2">
            <a:lumMod val="20000"/>
            <a:lumOff val="80000"/>
          </a:schemeClr>
        </a:solidFill>
      </dgm:spPr>
      <dgm:t>
        <a:bodyPr/>
        <a:lstStyle/>
        <a:p>
          <a:endParaRPr lang="de-DE" sz="1100"/>
        </a:p>
      </dgm:t>
    </dgm:pt>
    <dgm:pt modelId="{D1A77C3C-9292-415F-8219-824F00D33D59}" type="parTrans" cxnId="{103F084D-76F1-40A2-841C-74ECCB32CFBC}">
      <dgm:prSet/>
      <dgm:spPr/>
      <dgm:t>
        <a:bodyPr/>
        <a:lstStyle/>
        <a:p>
          <a:endParaRPr lang="de-DE" sz="1100"/>
        </a:p>
      </dgm:t>
    </dgm:pt>
    <dgm:pt modelId="{AB2B6DA0-730E-4F7D-957D-2447A4F0B5A1}">
      <dgm:prSet phldrT="[Text]" custT="1"/>
      <dgm:spPr>
        <a:solidFill>
          <a:schemeClr val="tx2">
            <a:lumMod val="20000"/>
            <a:lumOff val="80000"/>
          </a:schemeClr>
        </a:solidFill>
      </dgm:spPr>
      <dgm:t>
        <a:bodyPr vert="horz" lIns="0" tIns="0" rIns="0" bIns="0" anchor="ctr" anchorCtr="0"/>
        <a:lstStyle/>
        <a:p>
          <a:r>
            <a:rPr lang="de-DE" sz="1200" b="1" dirty="0"/>
            <a:t>4.</a:t>
          </a:r>
        </a:p>
      </dgm:t>
    </dgm:pt>
    <dgm:pt modelId="{2723AA14-61C2-4CC0-B440-FBC50082F931}" type="sibTrans" cxnId="{2FA9DA89-C813-48BB-B23E-CCE249BB297E}">
      <dgm:prSet custT="1"/>
      <dgm:spPr>
        <a:solidFill>
          <a:schemeClr val="bg1"/>
        </a:solidFill>
        <a:ln>
          <a:noFill/>
        </a:ln>
      </dgm:spPr>
      <dgm:t>
        <a:bodyPr/>
        <a:lstStyle/>
        <a:p>
          <a:endParaRPr lang="de-DE" sz="1100"/>
        </a:p>
      </dgm:t>
    </dgm:pt>
    <dgm:pt modelId="{8FA207D7-2124-4F7D-97A3-4689F4724D87}" type="parTrans" cxnId="{2FA9DA89-C813-48BB-B23E-CCE249BB297E}">
      <dgm:prSet/>
      <dgm:spPr/>
      <dgm:t>
        <a:bodyPr/>
        <a:lstStyle/>
        <a:p>
          <a:endParaRPr lang="de-DE" sz="1100"/>
        </a:p>
      </dgm:t>
    </dgm:pt>
    <dgm:pt modelId="{479ECE92-B3BA-4B9C-B1AD-EBA7DE2FFC20}" type="pres">
      <dgm:prSet presAssocID="{DBD8DCD6-52C0-44FB-94C1-1143E5EF60D4}" presName="cycle" presStyleCnt="0">
        <dgm:presLayoutVars>
          <dgm:dir/>
          <dgm:resizeHandles val="exact"/>
        </dgm:presLayoutVars>
      </dgm:prSet>
      <dgm:spPr/>
    </dgm:pt>
    <dgm:pt modelId="{88E95D60-DF1B-4888-992E-9C4FE22A3903}" type="pres">
      <dgm:prSet presAssocID="{27D0B7B9-FCC5-4DFF-8B8E-00899E98819C}" presName="node" presStyleLbl="node1" presStyleIdx="0" presStyleCnt="6" custScaleX="109777" custScaleY="109777">
        <dgm:presLayoutVars>
          <dgm:bulletEnabled val="1"/>
        </dgm:presLayoutVars>
      </dgm:prSet>
      <dgm:spPr/>
    </dgm:pt>
    <dgm:pt modelId="{DC3BBFC6-97D4-4AEB-B4A9-35E2DB5A76AA}" type="pres">
      <dgm:prSet presAssocID="{EB33434E-1E44-4B18-8930-E58AA0688CD8}" presName="sibTrans" presStyleLbl="sibTrans2D1" presStyleIdx="0" presStyleCnt="6"/>
      <dgm:spPr/>
    </dgm:pt>
    <dgm:pt modelId="{D7D290B0-D048-422A-B9CD-A7ED7B16AEC7}" type="pres">
      <dgm:prSet presAssocID="{EB33434E-1E44-4B18-8930-E58AA0688CD8}" presName="connectorText" presStyleLbl="sibTrans2D1" presStyleIdx="0" presStyleCnt="6"/>
      <dgm:spPr/>
    </dgm:pt>
    <dgm:pt modelId="{203463AD-011D-4BE7-8B58-D398C6E1EABD}" type="pres">
      <dgm:prSet presAssocID="{10AB0413-8784-416A-B89F-1258435E4708}" presName="node" presStyleLbl="node1" presStyleIdx="1" presStyleCnt="6" custScaleX="109777" custScaleY="109777" custRadScaleRad="98543" custRadScaleInc="-3480">
        <dgm:presLayoutVars>
          <dgm:bulletEnabled val="1"/>
        </dgm:presLayoutVars>
      </dgm:prSet>
      <dgm:spPr/>
    </dgm:pt>
    <dgm:pt modelId="{CD2AA31F-4AED-413E-A39F-11740B950733}" type="pres">
      <dgm:prSet presAssocID="{86A30115-D964-4EE8-ABEB-AFFD1DB3EEC1}" presName="sibTrans" presStyleLbl="sibTrans2D1" presStyleIdx="1" presStyleCnt="6"/>
      <dgm:spPr/>
    </dgm:pt>
    <dgm:pt modelId="{12E85209-6ED5-4DE2-9D0F-381DBE170443}" type="pres">
      <dgm:prSet presAssocID="{86A30115-D964-4EE8-ABEB-AFFD1DB3EEC1}" presName="connectorText" presStyleLbl="sibTrans2D1" presStyleIdx="1" presStyleCnt="6"/>
      <dgm:spPr/>
    </dgm:pt>
    <dgm:pt modelId="{0824D890-77CF-49AC-AFDF-12E4D7A0D72D}" type="pres">
      <dgm:prSet presAssocID="{E3115F3F-8CB2-49C8-A527-951318D827BB}" presName="node" presStyleLbl="node1" presStyleIdx="2" presStyleCnt="6" custScaleX="109777" custScaleY="109777">
        <dgm:presLayoutVars>
          <dgm:bulletEnabled val="1"/>
        </dgm:presLayoutVars>
      </dgm:prSet>
      <dgm:spPr/>
    </dgm:pt>
    <dgm:pt modelId="{67B9519F-86C7-40D6-BC83-E2FC4A3992DA}" type="pres">
      <dgm:prSet presAssocID="{04DBBF40-D4B0-41BA-8549-859A218FF2FA}" presName="sibTrans" presStyleLbl="sibTrans2D1" presStyleIdx="2" presStyleCnt="6"/>
      <dgm:spPr/>
    </dgm:pt>
    <dgm:pt modelId="{0AC32D0A-910C-41F2-A2E8-0EC9379AB09A}" type="pres">
      <dgm:prSet presAssocID="{04DBBF40-D4B0-41BA-8549-859A218FF2FA}" presName="connectorText" presStyleLbl="sibTrans2D1" presStyleIdx="2" presStyleCnt="6"/>
      <dgm:spPr/>
    </dgm:pt>
    <dgm:pt modelId="{220A31E8-99A5-4F87-BBF4-3DB20BE74847}" type="pres">
      <dgm:prSet presAssocID="{AB2B6DA0-730E-4F7D-957D-2447A4F0B5A1}" presName="node" presStyleLbl="node1" presStyleIdx="3" presStyleCnt="6" custScaleX="113638" custScaleY="110178" custRadScaleRad="83050" custRadScaleInc="25125">
        <dgm:presLayoutVars>
          <dgm:bulletEnabled val="1"/>
        </dgm:presLayoutVars>
      </dgm:prSet>
      <dgm:spPr/>
    </dgm:pt>
    <dgm:pt modelId="{1D82824D-AD66-4623-B684-DC686582E5E8}" type="pres">
      <dgm:prSet presAssocID="{2723AA14-61C2-4CC0-B440-FBC50082F931}" presName="sibTrans" presStyleLbl="sibTrans2D1" presStyleIdx="3" presStyleCnt="6"/>
      <dgm:spPr/>
    </dgm:pt>
    <dgm:pt modelId="{8701971E-71B7-4FC6-8F73-4B7AA7944340}" type="pres">
      <dgm:prSet presAssocID="{2723AA14-61C2-4CC0-B440-FBC50082F931}" presName="connectorText" presStyleLbl="sibTrans2D1" presStyleIdx="3" presStyleCnt="6"/>
      <dgm:spPr/>
    </dgm:pt>
    <dgm:pt modelId="{FF09D72C-DD4F-4ECE-B3D0-DE41437BD304}" type="pres">
      <dgm:prSet presAssocID="{9673D9F5-1A62-45C7-BC12-450F792F6713}" presName="node" presStyleLbl="node1" presStyleIdx="4" presStyleCnt="6" custScaleX="109777" custScaleY="109777" custRadScaleRad="86060" custRadScaleInc="-20323">
        <dgm:presLayoutVars>
          <dgm:bulletEnabled val="1"/>
        </dgm:presLayoutVars>
      </dgm:prSet>
      <dgm:spPr/>
    </dgm:pt>
    <dgm:pt modelId="{50758B54-759D-4CDC-BAFA-22AB8E2182A1}" type="pres">
      <dgm:prSet presAssocID="{FB6BDEA9-8D79-493B-A21A-5E4825F26103}" presName="sibTrans" presStyleLbl="sibTrans2D1" presStyleIdx="4" presStyleCnt="6"/>
      <dgm:spPr/>
    </dgm:pt>
    <dgm:pt modelId="{C795A2CB-348D-4220-AC05-7736FEF52579}" type="pres">
      <dgm:prSet presAssocID="{FB6BDEA9-8D79-493B-A21A-5E4825F26103}" presName="connectorText" presStyleLbl="sibTrans2D1" presStyleIdx="4" presStyleCnt="6"/>
      <dgm:spPr/>
    </dgm:pt>
    <dgm:pt modelId="{691DAF67-16C5-4638-AE63-CEB2D7457073}" type="pres">
      <dgm:prSet presAssocID="{08E77206-709A-4669-BB2B-A06658AEFF1E}" presName="node" presStyleLbl="node1" presStyleIdx="5" presStyleCnt="6" custScaleX="109777" custScaleY="109777">
        <dgm:presLayoutVars>
          <dgm:bulletEnabled val="1"/>
        </dgm:presLayoutVars>
      </dgm:prSet>
      <dgm:spPr/>
    </dgm:pt>
    <dgm:pt modelId="{97E16159-3DC8-4BA4-B4EE-80249AD4C2E1}" type="pres">
      <dgm:prSet presAssocID="{C54D7088-2DAE-48AE-BC86-67E36C9219D4}" presName="sibTrans" presStyleLbl="sibTrans2D1" presStyleIdx="5" presStyleCnt="6"/>
      <dgm:spPr/>
    </dgm:pt>
    <dgm:pt modelId="{24F66B59-6DA2-4F18-9345-2BBEA50F90F2}" type="pres">
      <dgm:prSet presAssocID="{C54D7088-2DAE-48AE-BC86-67E36C9219D4}" presName="connectorText" presStyleLbl="sibTrans2D1" presStyleIdx="5" presStyleCnt="6"/>
      <dgm:spPr/>
    </dgm:pt>
  </dgm:ptLst>
  <dgm:cxnLst>
    <dgm:cxn modelId="{A9E92F03-2E6D-4B1A-8823-870ED0D7AE51}" type="presOf" srcId="{DBD8DCD6-52C0-44FB-94C1-1143E5EF60D4}" destId="{479ECE92-B3BA-4B9C-B1AD-EBA7DE2FFC20}" srcOrd="0" destOrd="0" presId="urn:microsoft.com/office/officeart/2005/8/layout/cycle2"/>
    <dgm:cxn modelId="{27E6C508-12A6-4114-91F9-128A1EECB120}" type="presOf" srcId="{08E77206-709A-4669-BB2B-A06658AEFF1E}" destId="{691DAF67-16C5-4638-AE63-CEB2D7457073}" srcOrd="0" destOrd="0" presId="urn:microsoft.com/office/officeart/2005/8/layout/cycle2"/>
    <dgm:cxn modelId="{3F8F900C-7F37-476D-8507-2BFB9C8BB0A8}" type="presOf" srcId="{2723AA14-61C2-4CC0-B440-FBC50082F931}" destId="{8701971E-71B7-4FC6-8F73-4B7AA7944340}" srcOrd="1" destOrd="0" presId="urn:microsoft.com/office/officeart/2005/8/layout/cycle2"/>
    <dgm:cxn modelId="{77464B1D-AB52-48CD-AD79-C45CF97B2F89}" type="presOf" srcId="{C54D7088-2DAE-48AE-BC86-67E36C9219D4}" destId="{97E16159-3DC8-4BA4-B4EE-80249AD4C2E1}" srcOrd="0" destOrd="0" presId="urn:microsoft.com/office/officeart/2005/8/layout/cycle2"/>
    <dgm:cxn modelId="{A05E2924-C9E8-400F-B2EC-F56E16D926C8}" type="presOf" srcId="{04DBBF40-D4B0-41BA-8549-859A218FF2FA}" destId="{0AC32D0A-910C-41F2-A2E8-0EC9379AB09A}" srcOrd="1" destOrd="0" presId="urn:microsoft.com/office/officeart/2005/8/layout/cycle2"/>
    <dgm:cxn modelId="{A777B326-D8BF-44F8-AAF1-404453078C6E}" type="presOf" srcId="{86A30115-D964-4EE8-ABEB-AFFD1DB3EEC1}" destId="{12E85209-6ED5-4DE2-9D0F-381DBE170443}" srcOrd="1" destOrd="0" presId="urn:microsoft.com/office/officeart/2005/8/layout/cycle2"/>
    <dgm:cxn modelId="{791CF82E-2697-4091-84C9-E850D2550640}" type="presOf" srcId="{EB33434E-1E44-4B18-8930-E58AA0688CD8}" destId="{DC3BBFC6-97D4-4AEB-B4A9-35E2DB5A76AA}" srcOrd="0" destOrd="0" presId="urn:microsoft.com/office/officeart/2005/8/layout/cycle2"/>
    <dgm:cxn modelId="{E363FA2F-D70F-43BD-ADFC-852EE9C0291B}" type="presOf" srcId="{2723AA14-61C2-4CC0-B440-FBC50082F931}" destId="{1D82824D-AD66-4623-B684-DC686582E5E8}" srcOrd="0" destOrd="0" presId="urn:microsoft.com/office/officeart/2005/8/layout/cycle2"/>
    <dgm:cxn modelId="{72FC7930-83D9-401C-8DFC-883090DABE6F}" type="presOf" srcId="{FB6BDEA9-8D79-493B-A21A-5E4825F26103}" destId="{C795A2CB-348D-4220-AC05-7736FEF52579}" srcOrd="1" destOrd="0" presId="urn:microsoft.com/office/officeart/2005/8/layout/cycle2"/>
    <dgm:cxn modelId="{54121666-6ACA-422A-B5B2-64D7FC29ADA0}" srcId="{DBD8DCD6-52C0-44FB-94C1-1143E5EF60D4}" destId="{10AB0413-8784-416A-B89F-1258435E4708}" srcOrd="1" destOrd="0" parTransId="{15150F3E-94B9-4CB6-BD2F-AE810C8CB9EC}" sibTransId="{86A30115-D964-4EE8-ABEB-AFFD1DB3EEC1}"/>
    <dgm:cxn modelId="{103F084D-76F1-40A2-841C-74ECCB32CFBC}" srcId="{DBD8DCD6-52C0-44FB-94C1-1143E5EF60D4}" destId="{27D0B7B9-FCC5-4DFF-8B8E-00899E98819C}" srcOrd="0" destOrd="0" parTransId="{D1A77C3C-9292-415F-8219-824F00D33D59}" sibTransId="{EB33434E-1E44-4B18-8930-E58AA0688CD8}"/>
    <dgm:cxn modelId="{AE238E77-1B28-4B5F-84D5-A000E466C011}" type="presOf" srcId="{86A30115-D964-4EE8-ABEB-AFFD1DB3EEC1}" destId="{CD2AA31F-4AED-413E-A39F-11740B950733}" srcOrd="0" destOrd="0" presId="urn:microsoft.com/office/officeart/2005/8/layout/cycle2"/>
    <dgm:cxn modelId="{66421F7A-F518-4AAB-A5CE-C8874EF68512}" type="presOf" srcId="{9673D9F5-1A62-45C7-BC12-450F792F6713}" destId="{FF09D72C-DD4F-4ECE-B3D0-DE41437BD304}" srcOrd="0" destOrd="0" presId="urn:microsoft.com/office/officeart/2005/8/layout/cycle2"/>
    <dgm:cxn modelId="{E989D67E-99FB-4FCA-B0A0-05C00E030C46}" srcId="{DBD8DCD6-52C0-44FB-94C1-1143E5EF60D4}" destId="{9673D9F5-1A62-45C7-BC12-450F792F6713}" srcOrd="4" destOrd="0" parTransId="{7A3953E6-7F9B-4474-8B66-5755296BB194}" sibTransId="{FB6BDEA9-8D79-493B-A21A-5E4825F26103}"/>
    <dgm:cxn modelId="{2FA9DA89-C813-48BB-B23E-CCE249BB297E}" srcId="{DBD8DCD6-52C0-44FB-94C1-1143E5EF60D4}" destId="{AB2B6DA0-730E-4F7D-957D-2447A4F0B5A1}" srcOrd="3" destOrd="0" parTransId="{8FA207D7-2124-4F7D-97A3-4689F4724D87}" sibTransId="{2723AA14-61C2-4CC0-B440-FBC50082F931}"/>
    <dgm:cxn modelId="{CFF4CB92-634D-4AFC-ADAC-B8A298BFDEB1}" type="presOf" srcId="{AB2B6DA0-730E-4F7D-957D-2447A4F0B5A1}" destId="{220A31E8-99A5-4F87-BBF4-3DB20BE74847}" srcOrd="0" destOrd="0" presId="urn:microsoft.com/office/officeart/2005/8/layout/cycle2"/>
    <dgm:cxn modelId="{0C481E96-C27C-4854-838E-3EB548989766}" srcId="{DBD8DCD6-52C0-44FB-94C1-1143E5EF60D4}" destId="{08E77206-709A-4669-BB2B-A06658AEFF1E}" srcOrd="5" destOrd="0" parTransId="{C8FC89BE-9133-4564-9507-0750C850D781}" sibTransId="{C54D7088-2DAE-48AE-BC86-67E36C9219D4}"/>
    <dgm:cxn modelId="{C4F4849A-38A0-49FE-BF27-3D03692C7DED}" type="presOf" srcId="{27D0B7B9-FCC5-4DFF-8B8E-00899E98819C}" destId="{88E95D60-DF1B-4888-992E-9C4FE22A3903}" srcOrd="0" destOrd="0" presId="urn:microsoft.com/office/officeart/2005/8/layout/cycle2"/>
    <dgm:cxn modelId="{4576E3C2-C08F-48A9-B8DE-723B8482B106}" type="presOf" srcId="{E3115F3F-8CB2-49C8-A527-951318D827BB}" destId="{0824D890-77CF-49AC-AFDF-12E4D7A0D72D}" srcOrd="0" destOrd="0" presId="urn:microsoft.com/office/officeart/2005/8/layout/cycle2"/>
    <dgm:cxn modelId="{7D70B5D2-8857-4FC1-B3B3-8FA239BA42BB}" type="presOf" srcId="{04DBBF40-D4B0-41BA-8549-859A218FF2FA}" destId="{67B9519F-86C7-40D6-BC83-E2FC4A3992DA}" srcOrd="0" destOrd="0" presId="urn:microsoft.com/office/officeart/2005/8/layout/cycle2"/>
    <dgm:cxn modelId="{D25EF2DA-3CAC-4285-B0F2-CF8E7C3A3978}" type="presOf" srcId="{EB33434E-1E44-4B18-8930-E58AA0688CD8}" destId="{D7D290B0-D048-422A-B9CD-A7ED7B16AEC7}" srcOrd="1" destOrd="0" presId="urn:microsoft.com/office/officeart/2005/8/layout/cycle2"/>
    <dgm:cxn modelId="{0E5955E8-2DF2-40A2-86F7-7C466F3F69F4}" type="presOf" srcId="{FB6BDEA9-8D79-493B-A21A-5E4825F26103}" destId="{50758B54-759D-4CDC-BAFA-22AB8E2182A1}" srcOrd="0" destOrd="0" presId="urn:microsoft.com/office/officeart/2005/8/layout/cycle2"/>
    <dgm:cxn modelId="{59DAA2ED-928B-4A7E-9AED-FA30F51160F8}" srcId="{DBD8DCD6-52C0-44FB-94C1-1143E5EF60D4}" destId="{E3115F3F-8CB2-49C8-A527-951318D827BB}" srcOrd="2" destOrd="0" parTransId="{07DAC63C-583E-4880-96B5-2605406D30D9}" sibTransId="{04DBBF40-D4B0-41BA-8549-859A218FF2FA}"/>
    <dgm:cxn modelId="{582D2BEF-3C7E-4B70-A640-445214646E88}" type="presOf" srcId="{C54D7088-2DAE-48AE-BC86-67E36C9219D4}" destId="{24F66B59-6DA2-4F18-9345-2BBEA50F90F2}" srcOrd="1" destOrd="0" presId="urn:microsoft.com/office/officeart/2005/8/layout/cycle2"/>
    <dgm:cxn modelId="{89C414F3-A37B-4F1F-9BA3-710F2BFAE3A7}" type="presOf" srcId="{10AB0413-8784-416A-B89F-1258435E4708}" destId="{203463AD-011D-4BE7-8B58-D398C6E1EABD}" srcOrd="0" destOrd="0" presId="urn:microsoft.com/office/officeart/2005/8/layout/cycle2"/>
    <dgm:cxn modelId="{DD4D7F85-CBB3-4797-ACE4-2DC065F4BEA8}" type="presParOf" srcId="{479ECE92-B3BA-4B9C-B1AD-EBA7DE2FFC20}" destId="{88E95D60-DF1B-4888-992E-9C4FE22A3903}" srcOrd="0" destOrd="0" presId="urn:microsoft.com/office/officeart/2005/8/layout/cycle2"/>
    <dgm:cxn modelId="{341A4BDA-FFF6-41F4-A2A5-202B5E7C69EE}" type="presParOf" srcId="{479ECE92-B3BA-4B9C-B1AD-EBA7DE2FFC20}" destId="{DC3BBFC6-97D4-4AEB-B4A9-35E2DB5A76AA}" srcOrd="1" destOrd="0" presId="urn:microsoft.com/office/officeart/2005/8/layout/cycle2"/>
    <dgm:cxn modelId="{2F6C723C-4E40-44DD-B26D-A071A4C9AE6C}" type="presParOf" srcId="{DC3BBFC6-97D4-4AEB-B4A9-35E2DB5A76AA}" destId="{D7D290B0-D048-422A-B9CD-A7ED7B16AEC7}" srcOrd="0" destOrd="0" presId="urn:microsoft.com/office/officeart/2005/8/layout/cycle2"/>
    <dgm:cxn modelId="{AD24E1DC-0D07-41EB-B5A9-9C74791365D4}" type="presParOf" srcId="{479ECE92-B3BA-4B9C-B1AD-EBA7DE2FFC20}" destId="{203463AD-011D-4BE7-8B58-D398C6E1EABD}" srcOrd="2" destOrd="0" presId="urn:microsoft.com/office/officeart/2005/8/layout/cycle2"/>
    <dgm:cxn modelId="{586771F8-04A4-4C32-85C6-005269DB4A60}" type="presParOf" srcId="{479ECE92-B3BA-4B9C-B1AD-EBA7DE2FFC20}" destId="{CD2AA31F-4AED-413E-A39F-11740B950733}" srcOrd="3" destOrd="0" presId="urn:microsoft.com/office/officeart/2005/8/layout/cycle2"/>
    <dgm:cxn modelId="{07148019-AE4C-4315-B43C-AF236639DCC5}" type="presParOf" srcId="{CD2AA31F-4AED-413E-A39F-11740B950733}" destId="{12E85209-6ED5-4DE2-9D0F-381DBE170443}" srcOrd="0" destOrd="0" presId="urn:microsoft.com/office/officeart/2005/8/layout/cycle2"/>
    <dgm:cxn modelId="{1F6E94F5-B652-4D19-A343-7F8DEC5B15CA}" type="presParOf" srcId="{479ECE92-B3BA-4B9C-B1AD-EBA7DE2FFC20}" destId="{0824D890-77CF-49AC-AFDF-12E4D7A0D72D}" srcOrd="4" destOrd="0" presId="urn:microsoft.com/office/officeart/2005/8/layout/cycle2"/>
    <dgm:cxn modelId="{95867391-CA3C-4E69-A230-6237A2DF96D4}" type="presParOf" srcId="{479ECE92-B3BA-4B9C-B1AD-EBA7DE2FFC20}" destId="{67B9519F-86C7-40D6-BC83-E2FC4A3992DA}" srcOrd="5" destOrd="0" presId="urn:microsoft.com/office/officeart/2005/8/layout/cycle2"/>
    <dgm:cxn modelId="{9899CD36-409F-428B-8F70-701F58362CAE}" type="presParOf" srcId="{67B9519F-86C7-40D6-BC83-E2FC4A3992DA}" destId="{0AC32D0A-910C-41F2-A2E8-0EC9379AB09A}" srcOrd="0" destOrd="0" presId="urn:microsoft.com/office/officeart/2005/8/layout/cycle2"/>
    <dgm:cxn modelId="{681E3E69-DFC0-4D1E-886A-9D5A082357E4}" type="presParOf" srcId="{479ECE92-B3BA-4B9C-B1AD-EBA7DE2FFC20}" destId="{220A31E8-99A5-4F87-BBF4-3DB20BE74847}" srcOrd="6" destOrd="0" presId="urn:microsoft.com/office/officeart/2005/8/layout/cycle2"/>
    <dgm:cxn modelId="{DB9A6B7B-79A1-4DA8-99E5-36A34A6E3061}" type="presParOf" srcId="{479ECE92-B3BA-4B9C-B1AD-EBA7DE2FFC20}" destId="{1D82824D-AD66-4623-B684-DC686582E5E8}" srcOrd="7" destOrd="0" presId="urn:microsoft.com/office/officeart/2005/8/layout/cycle2"/>
    <dgm:cxn modelId="{C83E4392-A8EF-4752-9B97-48DAB0370CFB}" type="presParOf" srcId="{1D82824D-AD66-4623-B684-DC686582E5E8}" destId="{8701971E-71B7-4FC6-8F73-4B7AA7944340}" srcOrd="0" destOrd="0" presId="urn:microsoft.com/office/officeart/2005/8/layout/cycle2"/>
    <dgm:cxn modelId="{6ABA48CB-DA6C-4CF1-9908-9F2F181DFBF3}" type="presParOf" srcId="{479ECE92-B3BA-4B9C-B1AD-EBA7DE2FFC20}" destId="{FF09D72C-DD4F-4ECE-B3D0-DE41437BD304}" srcOrd="8" destOrd="0" presId="urn:microsoft.com/office/officeart/2005/8/layout/cycle2"/>
    <dgm:cxn modelId="{0643B247-0900-422B-88AF-95ED672238A6}" type="presParOf" srcId="{479ECE92-B3BA-4B9C-B1AD-EBA7DE2FFC20}" destId="{50758B54-759D-4CDC-BAFA-22AB8E2182A1}" srcOrd="9" destOrd="0" presId="urn:microsoft.com/office/officeart/2005/8/layout/cycle2"/>
    <dgm:cxn modelId="{17BB8697-0D62-42BC-A65B-FB1BA50FB410}" type="presParOf" srcId="{50758B54-759D-4CDC-BAFA-22AB8E2182A1}" destId="{C795A2CB-348D-4220-AC05-7736FEF52579}" srcOrd="0" destOrd="0" presId="urn:microsoft.com/office/officeart/2005/8/layout/cycle2"/>
    <dgm:cxn modelId="{FFDDAD80-E5B9-4955-B482-862E957E367E}" type="presParOf" srcId="{479ECE92-B3BA-4B9C-B1AD-EBA7DE2FFC20}" destId="{691DAF67-16C5-4638-AE63-CEB2D7457073}" srcOrd="10" destOrd="0" presId="urn:microsoft.com/office/officeart/2005/8/layout/cycle2"/>
    <dgm:cxn modelId="{B8A8A689-AE91-4F20-B974-B6A603A11F51}" type="presParOf" srcId="{479ECE92-B3BA-4B9C-B1AD-EBA7DE2FFC20}" destId="{97E16159-3DC8-4BA4-B4EE-80249AD4C2E1}" srcOrd="11" destOrd="0" presId="urn:microsoft.com/office/officeart/2005/8/layout/cycle2"/>
    <dgm:cxn modelId="{CD259F28-C968-42CE-B7C2-0AF6056FE6E9}" type="presParOf" srcId="{97E16159-3DC8-4BA4-B4EE-80249AD4C2E1}" destId="{24F66B59-6DA2-4F18-9345-2BBEA50F90F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BD8DCD6-52C0-44FB-94C1-1143E5EF60D4}"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e-DE"/>
        </a:p>
      </dgm:t>
    </dgm:pt>
    <dgm:pt modelId="{10AB0413-8784-416A-B89F-1258435E4708}">
      <dgm:prSet phldrT="[Text]" custT="1"/>
      <dgm:spPr>
        <a:solidFill>
          <a:schemeClr val="tx2"/>
        </a:solidFill>
      </dgm:spPr>
      <dgm:t>
        <a:bodyPr lIns="0" tIns="0" rIns="0" bIns="0"/>
        <a:lstStyle/>
        <a:p>
          <a:r>
            <a:rPr lang="de-DE" sz="1200" b="1" dirty="0"/>
            <a:t>2</a:t>
          </a:r>
        </a:p>
      </dgm:t>
    </dgm:pt>
    <dgm:pt modelId="{15150F3E-94B9-4CB6-BD2F-AE810C8CB9EC}" type="parTrans" cxnId="{54121666-6ACA-422A-B5B2-64D7FC29ADA0}">
      <dgm:prSet/>
      <dgm:spPr/>
      <dgm:t>
        <a:bodyPr/>
        <a:lstStyle/>
        <a:p>
          <a:endParaRPr lang="de-DE" sz="1100"/>
        </a:p>
      </dgm:t>
    </dgm:pt>
    <dgm:pt modelId="{86A30115-D964-4EE8-ABEB-AFFD1DB3EEC1}" type="sibTrans" cxnId="{54121666-6ACA-422A-B5B2-64D7FC29ADA0}">
      <dgm:prSet custT="1"/>
      <dgm:spPr>
        <a:solidFill>
          <a:schemeClr val="tx2">
            <a:lumMod val="20000"/>
            <a:lumOff val="80000"/>
          </a:schemeClr>
        </a:solidFill>
      </dgm:spPr>
      <dgm:t>
        <a:bodyPr/>
        <a:lstStyle/>
        <a:p>
          <a:endParaRPr lang="de-DE" sz="1100"/>
        </a:p>
      </dgm:t>
    </dgm:pt>
    <dgm:pt modelId="{E3115F3F-8CB2-49C8-A527-951318D827BB}">
      <dgm:prSet phldrT="[Text]" custT="1"/>
      <dgm:spPr>
        <a:solidFill>
          <a:schemeClr val="tx2">
            <a:lumMod val="20000"/>
            <a:lumOff val="80000"/>
          </a:schemeClr>
        </a:solidFill>
      </dgm:spPr>
      <dgm:t>
        <a:bodyPr lIns="0" tIns="0" rIns="0" bIns="0"/>
        <a:lstStyle/>
        <a:p>
          <a:r>
            <a:rPr lang="de-DE" sz="1200" b="1" dirty="0"/>
            <a:t>3.</a:t>
          </a:r>
        </a:p>
      </dgm:t>
    </dgm:pt>
    <dgm:pt modelId="{07DAC63C-583E-4880-96B5-2605406D30D9}" type="parTrans" cxnId="{59DAA2ED-928B-4A7E-9AED-FA30F51160F8}">
      <dgm:prSet/>
      <dgm:spPr/>
      <dgm:t>
        <a:bodyPr/>
        <a:lstStyle/>
        <a:p>
          <a:endParaRPr lang="de-DE" sz="1100"/>
        </a:p>
      </dgm:t>
    </dgm:pt>
    <dgm:pt modelId="{04DBBF40-D4B0-41BA-8549-859A218FF2FA}" type="sibTrans" cxnId="{59DAA2ED-928B-4A7E-9AED-FA30F51160F8}">
      <dgm:prSet custT="1"/>
      <dgm:spPr>
        <a:solidFill>
          <a:schemeClr val="tx2">
            <a:lumMod val="20000"/>
            <a:lumOff val="80000"/>
          </a:schemeClr>
        </a:solidFill>
      </dgm:spPr>
      <dgm:t>
        <a:bodyPr/>
        <a:lstStyle/>
        <a:p>
          <a:endParaRPr lang="de-DE" sz="1100"/>
        </a:p>
      </dgm:t>
    </dgm:pt>
    <dgm:pt modelId="{9673D9F5-1A62-45C7-BC12-450F792F6713}">
      <dgm:prSet phldrT="[Text]" custT="1"/>
      <dgm:spPr>
        <a:solidFill>
          <a:schemeClr val="tx2">
            <a:lumMod val="20000"/>
            <a:lumOff val="80000"/>
          </a:schemeClr>
        </a:solidFill>
      </dgm:spPr>
      <dgm:t>
        <a:bodyPr lIns="0" tIns="0" rIns="0" bIns="0"/>
        <a:lstStyle/>
        <a:p>
          <a:endParaRPr lang="de-DE" sz="1200" b="0" dirty="0"/>
        </a:p>
      </dgm:t>
    </dgm:pt>
    <dgm:pt modelId="{7A3953E6-7F9B-4474-8B66-5755296BB194}" type="parTrans" cxnId="{E989D67E-99FB-4FCA-B0A0-05C00E030C46}">
      <dgm:prSet/>
      <dgm:spPr/>
      <dgm:t>
        <a:bodyPr/>
        <a:lstStyle/>
        <a:p>
          <a:endParaRPr lang="de-DE" sz="1100"/>
        </a:p>
      </dgm:t>
    </dgm:pt>
    <dgm:pt modelId="{FB6BDEA9-8D79-493B-A21A-5E4825F26103}" type="sibTrans" cxnId="{E989D67E-99FB-4FCA-B0A0-05C00E030C46}">
      <dgm:prSet custT="1"/>
      <dgm:spPr>
        <a:solidFill>
          <a:schemeClr val="tx2">
            <a:lumMod val="20000"/>
            <a:lumOff val="80000"/>
          </a:schemeClr>
        </a:solidFill>
      </dgm:spPr>
      <dgm:t>
        <a:bodyPr/>
        <a:lstStyle/>
        <a:p>
          <a:endParaRPr lang="de-DE" sz="1100"/>
        </a:p>
      </dgm:t>
    </dgm:pt>
    <dgm:pt modelId="{08E77206-709A-4669-BB2B-A06658AEFF1E}">
      <dgm:prSet phldrT="[Text]" custT="1"/>
      <dgm:spPr>
        <a:solidFill>
          <a:schemeClr val="tx2">
            <a:lumMod val="20000"/>
            <a:lumOff val="80000"/>
          </a:schemeClr>
        </a:solidFill>
      </dgm:spPr>
      <dgm:t>
        <a:bodyPr lIns="0" tIns="0" rIns="0" bIns="0"/>
        <a:lstStyle/>
        <a:p>
          <a:r>
            <a:rPr lang="de-DE" sz="1200" b="1" dirty="0"/>
            <a:t>5.</a:t>
          </a:r>
          <a:endParaRPr lang="de-DE" sz="1200" b="0" dirty="0"/>
        </a:p>
      </dgm:t>
    </dgm:pt>
    <dgm:pt modelId="{C54D7088-2DAE-48AE-BC86-67E36C9219D4}" type="sibTrans" cxnId="{0C481E96-C27C-4854-838E-3EB548989766}">
      <dgm:prSet custT="1"/>
      <dgm:spPr>
        <a:solidFill>
          <a:schemeClr val="tx2">
            <a:lumMod val="20000"/>
            <a:lumOff val="80000"/>
          </a:schemeClr>
        </a:solidFill>
      </dgm:spPr>
      <dgm:t>
        <a:bodyPr/>
        <a:lstStyle/>
        <a:p>
          <a:endParaRPr lang="de-DE" sz="1100"/>
        </a:p>
      </dgm:t>
    </dgm:pt>
    <dgm:pt modelId="{C8FC89BE-9133-4564-9507-0750C850D781}" type="parTrans" cxnId="{0C481E96-C27C-4854-838E-3EB548989766}">
      <dgm:prSet/>
      <dgm:spPr/>
      <dgm:t>
        <a:bodyPr/>
        <a:lstStyle/>
        <a:p>
          <a:endParaRPr lang="de-DE" sz="1100"/>
        </a:p>
      </dgm:t>
    </dgm:pt>
    <dgm:pt modelId="{27D0B7B9-FCC5-4DFF-8B8E-00899E98819C}">
      <dgm:prSet phldrT="[Text]" custT="1"/>
      <dgm:spPr>
        <a:solidFill>
          <a:schemeClr val="tx2">
            <a:lumMod val="20000"/>
            <a:lumOff val="80000"/>
          </a:schemeClr>
        </a:solidFill>
      </dgm:spPr>
      <dgm:t>
        <a:bodyPr lIns="0" tIns="0" rIns="0" bIns="0"/>
        <a:lstStyle/>
        <a:p>
          <a:r>
            <a:rPr lang="de-DE" sz="1200" b="1" dirty="0"/>
            <a:t>1.</a:t>
          </a:r>
        </a:p>
      </dgm:t>
    </dgm:pt>
    <dgm:pt modelId="{EB33434E-1E44-4B18-8930-E58AA0688CD8}" type="sibTrans" cxnId="{103F084D-76F1-40A2-841C-74ECCB32CFBC}">
      <dgm:prSet custT="1"/>
      <dgm:spPr>
        <a:solidFill>
          <a:schemeClr val="tx2">
            <a:lumMod val="20000"/>
            <a:lumOff val="80000"/>
          </a:schemeClr>
        </a:solidFill>
      </dgm:spPr>
      <dgm:t>
        <a:bodyPr/>
        <a:lstStyle/>
        <a:p>
          <a:endParaRPr lang="de-DE" sz="1100"/>
        </a:p>
      </dgm:t>
    </dgm:pt>
    <dgm:pt modelId="{D1A77C3C-9292-415F-8219-824F00D33D59}" type="parTrans" cxnId="{103F084D-76F1-40A2-841C-74ECCB32CFBC}">
      <dgm:prSet/>
      <dgm:spPr/>
      <dgm:t>
        <a:bodyPr/>
        <a:lstStyle/>
        <a:p>
          <a:endParaRPr lang="de-DE" sz="1100"/>
        </a:p>
      </dgm:t>
    </dgm:pt>
    <dgm:pt modelId="{AB2B6DA0-730E-4F7D-957D-2447A4F0B5A1}">
      <dgm:prSet phldrT="[Text]" custT="1"/>
      <dgm:spPr>
        <a:solidFill>
          <a:schemeClr val="tx2">
            <a:lumMod val="20000"/>
            <a:lumOff val="80000"/>
          </a:schemeClr>
        </a:solidFill>
      </dgm:spPr>
      <dgm:t>
        <a:bodyPr vert="horz" lIns="0" tIns="0" rIns="0" bIns="0" anchor="ctr" anchorCtr="0"/>
        <a:lstStyle/>
        <a:p>
          <a:r>
            <a:rPr lang="de-DE" sz="1200" b="1" dirty="0"/>
            <a:t>4.</a:t>
          </a:r>
        </a:p>
      </dgm:t>
    </dgm:pt>
    <dgm:pt modelId="{2723AA14-61C2-4CC0-B440-FBC50082F931}" type="sibTrans" cxnId="{2FA9DA89-C813-48BB-B23E-CCE249BB297E}">
      <dgm:prSet custT="1"/>
      <dgm:spPr>
        <a:solidFill>
          <a:schemeClr val="bg1"/>
        </a:solidFill>
        <a:ln>
          <a:noFill/>
        </a:ln>
      </dgm:spPr>
      <dgm:t>
        <a:bodyPr/>
        <a:lstStyle/>
        <a:p>
          <a:endParaRPr lang="de-DE" sz="1100"/>
        </a:p>
      </dgm:t>
    </dgm:pt>
    <dgm:pt modelId="{8FA207D7-2124-4F7D-97A3-4689F4724D87}" type="parTrans" cxnId="{2FA9DA89-C813-48BB-B23E-CCE249BB297E}">
      <dgm:prSet/>
      <dgm:spPr/>
      <dgm:t>
        <a:bodyPr/>
        <a:lstStyle/>
        <a:p>
          <a:endParaRPr lang="de-DE" sz="1100"/>
        </a:p>
      </dgm:t>
    </dgm:pt>
    <dgm:pt modelId="{479ECE92-B3BA-4B9C-B1AD-EBA7DE2FFC20}" type="pres">
      <dgm:prSet presAssocID="{DBD8DCD6-52C0-44FB-94C1-1143E5EF60D4}" presName="cycle" presStyleCnt="0">
        <dgm:presLayoutVars>
          <dgm:dir/>
          <dgm:resizeHandles val="exact"/>
        </dgm:presLayoutVars>
      </dgm:prSet>
      <dgm:spPr/>
    </dgm:pt>
    <dgm:pt modelId="{88E95D60-DF1B-4888-992E-9C4FE22A3903}" type="pres">
      <dgm:prSet presAssocID="{27D0B7B9-FCC5-4DFF-8B8E-00899E98819C}" presName="node" presStyleLbl="node1" presStyleIdx="0" presStyleCnt="6" custScaleX="109777" custScaleY="109777">
        <dgm:presLayoutVars>
          <dgm:bulletEnabled val="1"/>
        </dgm:presLayoutVars>
      </dgm:prSet>
      <dgm:spPr/>
    </dgm:pt>
    <dgm:pt modelId="{DC3BBFC6-97D4-4AEB-B4A9-35E2DB5A76AA}" type="pres">
      <dgm:prSet presAssocID="{EB33434E-1E44-4B18-8930-E58AA0688CD8}" presName="sibTrans" presStyleLbl="sibTrans2D1" presStyleIdx="0" presStyleCnt="6"/>
      <dgm:spPr/>
    </dgm:pt>
    <dgm:pt modelId="{D7D290B0-D048-422A-B9CD-A7ED7B16AEC7}" type="pres">
      <dgm:prSet presAssocID="{EB33434E-1E44-4B18-8930-E58AA0688CD8}" presName="connectorText" presStyleLbl="sibTrans2D1" presStyleIdx="0" presStyleCnt="6"/>
      <dgm:spPr/>
    </dgm:pt>
    <dgm:pt modelId="{203463AD-011D-4BE7-8B58-D398C6E1EABD}" type="pres">
      <dgm:prSet presAssocID="{10AB0413-8784-416A-B89F-1258435E4708}" presName="node" presStyleLbl="node1" presStyleIdx="1" presStyleCnt="6" custScaleX="109777" custScaleY="109777" custRadScaleRad="98543" custRadScaleInc="-3480">
        <dgm:presLayoutVars>
          <dgm:bulletEnabled val="1"/>
        </dgm:presLayoutVars>
      </dgm:prSet>
      <dgm:spPr/>
    </dgm:pt>
    <dgm:pt modelId="{CD2AA31F-4AED-413E-A39F-11740B950733}" type="pres">
      <dgm:prSet presAssocID="{86A30115-D964-4EE8-ABEB-AFFD1DB3EEC1}" presName="sibTrans" presStyleLbl="sibTrans2D1" presStyleIdx="1" presStyleCnt="6"/>
      <dgm:spPr/>
    </dgm:pt>
    <dgm:pt modelId="{12E85209-6ED5-4DE2-9D0F-381DBE170443}" type="pres">
      <dgm:prSet presAssocID="{86A30115-D964-4EE8-ABEB-AFFD1DB3EEC1}" presName="connectorText" presStyleLbl="sibTrans2D1" presStyleIdx="1" presStyleCnt="6"/>
      <dgm:spPr/>
    </dgm:pt>
    <dgm:pt modelId="{0824D890-77CF-49AC-AFDF-12E4D7A0D72D}" type="pres">
      <dgm:prSet presAssocID="{E3115F3F-8CB2-49C8-A527-951318D827BB}" presName="node" presStyleLbl="node1" presStyleIdx="2" presStyleCnt="6" custScaleX="109777" custScaleY="109777">
        <dgm:presLayoutVars>
          <dgm:bulletEnabled val="1"/>
        </dgm:presLayoutVars>
      </dgm:prSet>
      <dgm:spPr/>
    </dgm:pt>
    <dgm:pt modelId="{67B9519F-86C7-40D6-BC83-E2FC4A3992DA}" type="pres">
      <dgm:prSet presAssocID="{04DBBF40-D4B0-41BA-8549-859A218FF2FA}" presName="sibTrans" presStyleLbl="sibTrans2D1" presStyleIdx="2" presStyleCnt="6"/>
      <dgm:spPr/>
    </dgm:pt>
    <dgm:pt modelId="{0AC32D0A-910C-41F2-A2E8-0EC9379AB09A}" type="pres">
      <dgm:prSet presAssocID="{04DBBF40-D4B0-41BA-8549-859A218FF2FA}" presName="connectorText" presStyleLbl="sibTrans2D1" presStyleIdx="2" presStyleCnt="6"/>
      <dgm:spPr/>
    </dgm:pt>
    <dgm:pt modelId="{220A31E8-99A5-4F87-BBF4-3DB20BE74847}" type="pres">
      <dgm:prSet presAssocID="{AB2B6DA0-730E-4F7D-957D-2447A4F0B5A1}" presName="node" presStyleLbl="node1" presStyleIdx="3" presStyleCnt="6" custScaleX="113638" custScaleY="110178" custRadScaleRad="83050" custRadScaleInc="25125">
        <dgm:presLayoutVars>
          <dgm:bulletEnabled val="1"/>
        </dgm:presLayoutVars>
      </dgm:prSet>
      <dgm:spPr/>
    </dgm:pt>
    <dgm:pt modelId="{1D82824D-AD66-4623-B684-DC686582E5E8}" type="pres">
      <dgm:prSet presAssocID="{2723AA14-61C2-4CC0-B440-FBC50082F931}" presName="sibTrans" presStyleLbl="sibTrans2D1" presStyleIdx="3" presStyleCnt="6"/>
      <dgm:spPr/>
    </dgm:pt>
    <dgm:pt modelId="{8701971E-71B7-4FC6-8F73-4B7AA7944340}" type="pres">
      <dgm:prSet presAssocID="{2723AA14-61C2-4CC0-B440-FBC50082F931}" presName="connectorText" presStyleLbl="sibTrans2D1" presStyleIdx="3" presStyleCnt="6"/>
      <dgm:spPr/>
    </dgm:pt>
    <dgm:pt modelId="{FF09D72C-DD4F-4ECE-B3D0-DE41437BD304}" type="pres">
      <dgm:prSet presAssocID="{9673D9F5-1A62-45C7-BC12-450F792F6713}" presName="node" presStyleLbl="node1" presStyleIdx="4" presStyleCnt="6" custScaleX="109777" custScaleY="109777" custRadScaleRad="86060" custRadScaleInc="-20323">
        <dgm:presLayoutVars>
          <dgm:bulletEnabled val="1"/>
        </dgm:presLayoutVars>
      </dgm:prSet>
      <dgm:spPr/>
    </dgm:pt>
    <dgm:pt modelId="{50758B54-759D-4CDC-BAFA-22AB8E2182A1}" type="pres">
      <dgm:prSet presAssocID="{FB6BDEA9-8D79-493B-A21A-5E4825F26103}" presName="sibTrans" presStyleLbl="sibTrans2D1" presStyleIdx="4" presStyleCnt="6"/>
      <dgm:spPr/>
    </dgm:pt>
    <dgm:pt modelId="{C795A2CB-348D-4220-AC05-7736FEF52579}" type="pres">
      <dgm:prSet presAssocID="{FB6BDEA9-8D79-493B-A21A-5E4825F26103}" presName="connectorText" presStyleLbl="sibTrans2D1" presStyleIdx="4" presStyleCnt="6"/>
      <dgm:spPr/>
    </dgm:pt>
    <dgm:pt modelId="{691DAF67-16C5-4638-AE63-CEB2D7457073}" type="pres">
      <dgm:prSet presAssocID="{08E77206-709A-4669-BB2B-A06658AEFF1E}" presName="node" presStyleLbl="node1" presStyleIdx="5" presStyleCnt="6" custScaleX="109777" custScaleY="109777">
        <dgm:presLayoutVars>
          <dgm:bulletEnabled val="1"/>
        </dgm:presLayoutVars>
      </dgm:prSet>
      <dgm:spPr/>
    </dgm:pt>
    <dgm:pt modelId="{97E16159-3DC8-4BA4-B4EE-80249AD4C2E1}" type="pres">
      <dgm:prSet presAssocID="{C54D7088-2DAE-48AE-BC86-67E36C9219D4}" presName="sibTrans" presStyleLbl="sibTrans2D1" presStyleIdx="5" presStyleCnt="6"/>
      <dgm:spPr/>
    </dgm:pt>
    <dgm:pt modelId="{24F66B59-6DA2-4F18-9345-2BBEA50F90F2}" type="pres">
      <dgm:prSet presAssocID="{C54D7088-2DAE-48AE-BC86-67E36C9219D4}" presName="connectorText" presStyleLbl="sibTrans2D1" presStyleIdx="5" presStyleCnt="6"/>
      <dgm:spPr/>
    </dgm:pt>
  </dgm:ptLst>
  <dgm:cxnLst>
    <dgm:cxn modelId="{A9E92F03-2E6D-4B1A-8823-870ED0D7AE51}" type="presOf" srcId="{DBD8DCD6-52C0-44FB-94C1-1143E5EF60D4}" destId="{479ECE92-B3BA-4B9C-B1AD-EBA7DE2FFC20}" srcOrd="0" destOrd="0" presId="urn:microsoft.com/office/officeart/2005/8/layout/cycle2"/>
    <dgm:cxn modelId="{27E6C508-12A6-4114-91F9-128A1EECB120}" type="presOf" srcId="{08E77206-709A-4669-BB2B-A06658AEFF1E}" destId="{691DAF67-16C5-4638-AE63-CEB2D7457073}" srcOrd="0" destOrd="0" presId="urn:microsoft.com/office/officeart/2005/8/layout/cycle2"/>
    <dgm:cxn modelId="{3F8F900C-7F37-476D-8507-2BFB9C8BB0A8}" type="presOf" srcId="{2723AA14-61C2-4CC0-B440-FBC50082F931}" destId="{8701971E-71B7-4FC6-8F73-4B7AA7944340}" srcOrd="1" destOrd="0" presId="urn:microsoft.com/office/officeart/2005/8/layout/cycle2"/>
    <dgm:cxn modelId="{77464B1D-AB52-48CD-AD79-C45CF97B2F89}" type="presOf" srcId="{C54D7088-2DAE-48AE-BC86-67E36C9219D4}" destId="{97E16159-3DC8-4BA4-B4EE-80249AD4C2E1}" srcOrd="0" destOrd="0" presId="urn:microsoft.com/office/officeart/2005/8/layout/cycle2"/>
    <dgm:cxn modelId="{A05E2924-C9E8-400F-B2EC-F56E16D926C8}" type="presOf" srcId="{04DBBF40-D4B0-41BA-8549-859A218FF2FA}" destId="{0AC32D0A-910C-41F2-A2E8-0EC9379AB09A}" srcOrd="1" destOrd="0" presId="urn:microsoft.com/office/officeart/2005/8/layout/cycle2"/>
    <dgm:cxn modelId="{A777B326-D8BF-44F8-AAF1-404453078C6E}" type="presOf" srcId="{86A30115-D964-4EE8-ABEB-AFFD1DB3EEC1}" destId="{12E85209-6ED5-4DE2-9D0F-381DBE170443}" srcOrd="1" destOrd="0" presId="urn:microsoft.com/office/officeart/2005/8/layout/cycle2"/>
    <dgm:cxn modelId="{791CF82E-2697-4091-84C9-E850D2550640}" type="presOf" srcId="{EB33434E-1E44-4B18-8930-E58AA0688CD8}" destId="{DC3BBFC6-97D4-4AEB-B4A9-35E2DB5A76AA}" srcOrd="0" destOrd="0" presId="urn:microsoft.com/office/officeart/2005/8/layout/cycle2"/>
    <dgm:cxn modelId="{E363FA2F-D70F-43BD-ADFC-852EE9C0291B}" type="presOf" srcId="{2723AA14-61C2-4CC0-B440-FBC50082F931}" destId="{1D82824D-AD66-4623-B684-DC686582E5E8}" srcOrd="0" destOrd="0" presId="urn:microsoft.com/office/officeart/2005/8/layout/cycle2"/>
    <dgm:cxn modelId="{72FC7930-83D9-401C-8DFC-883090DABE6F}" type="presOf" srcId="{FB6BDEA9-8D79-493B-A21A-5E4825F26103}" destId="{C795A2CB-348D-4220-AC05-7736FEF52579}" srcOrd="1" destOrd="0" presId="urn:microsoft.com/office/officeart/2005/8/layout/cycle2"/>
    <dgm:cxn modelId="{54121666-6ACA-422A-B5B2-64D7FC29ADA0}" srcId="{DBD8DCD6-52C0-44FB-94C1-1143E5EF60D4}" destId="{10AB0413-8784-416A-B89F-1258435E4708}" srcOrd="1" destOrd="0" parTransId="{15150F3E-94B9-4CB6-BD2F-AE810C8CB9EC}" sibTransId="{86A30115-D964-4EE8-ABEB-AFFD1DB3EEC1}"/>
    <dgm:cxn modelId="{103F084D-76F1-40A2-841C-74ECCB32CFBC}" srcId="{DBD8DCD6-52C0-44FB-94C1-1143E5EF60D4}" destId="{27D0B7B9-FCC5-4DFF-8B8E-00899E98819C}" srcOrd="0" destOrd="0" parTransId="{D1A77C3C-9292-415F-8219-824F00D33D59}" sibTransId="{EB33434E-1E44-4B18-8930-E58AA0688CD8}"/>
    <dgm:cxn modelId="{AE238E77-1B28-4B5F-84D5-A000E466C011}" type="presOf" srcId="{86A30115-D964-4EE8-ABEB-AFFD1DB3EEC1}" destId="{CD2AA31F-4AED-413E-A39F-11740B950733}" srcOrd="0" destOrd="0" presId="urn:microsoft.com/office/officeart/2005/8/layout/cycle2"/>
    <dgm:cxn modelId="{66421F7A-F518-4AAB-A5CE-C8874EF68512}" type="presOf" srcId="{9673D9F5-1A62-45C7-BC12-450F792F6713}" destId="{FF09D72C-DD4F-4ECE-B3D0-DE41437BD304}" srcOrd="0" destOrd="0" presId="urn:microsoft.com/office/officeart/2005/8/layout/cycle2"/>
    <dgm:cxn modelId="{E989D67E-99FB-4FCA-B0A0-05C00E030C46}" srcId="{DBD8DCD6-52C0-44FB-94C1-1143E5EF60D4}" destId="{9673D9F5-1A62-45C7-BC12-450F792F6713}" srcOrd="4" destOrd="0" parTransId="{7A3953E6-7F9B-4474-8B66-5755296BB194}" sibTransId="{FB6BDEA9-8D79-493B-A21A-5E4825F26103}"/>
    <dgm:cxn modelId="{2FA9DA89-C813-48BB-B23E-CCE249BB297E}" srcId="{DBD8DCD6-52C0-44FB-94C1-1143E5EF60D4}" destId="{AB2B6DA0-730E-4F7D-957D-2447A4F0B5A1}" srcOrd="3" destOrd="0" parTransId="{8FA207D7-2124-4F7D-97A3-4689F4724D87}" sibTransId="{2723AA14-61C2-4CC0-B440-FBC50082F931}"/>
    <dgm:cxn modelId="{CFF4CB92-634D-4AFC-ADAC-B8A298BFDEB1}" type="presOf" srcId="{AB2B6DA0-730E-4F7D-957D-2447A4F0B5A1}" destId="{220A31E8-99A5-4F87-BBF4-3DB20BE74847}" srcOrd="0" destOrd="0" presId="urn:microsoft.com/office/officeart/2005/8/layout/cycle2"/>
    <dgm:cxn modelId="{0C481E96-C27C-4854-838E-3EB548989766}" srcId="{DBD8DCD6-52C0-44FB-94C1-1143E5EF60D4}" destId="{08E77206-709A-4669-BB2B-A06658AEFF1E}" srcOrd="5" destOrd="0" parTransId="{C8FC89BE-9133-4564-9507-0750C850D781}" sibTransId="{C54D7088-2DAE-48AE-BC86-67E36C9219D4}"/>
    <dgm:cxn modelId="{C4F4849A-38A0-49FE-BF27-3D03692C7DED}" type="presOf" srcId="{27D0B7B9-FCC5-4DFF-8B8E-00899E98819C}" destId="{88E95D60-DF1B-4888-992E-9C4FE22A3903}" srcOrd="0" destOrd="0" presId="urn:microsoft.com/office/officeart/2005/8/layout/cycle2"/>
    <dgm:cxn modelId="{4576E3C2-C08F-48A9-B8DE-723B8482B106}" type="presOf" srcId="{E3115F3F-8CB2-49C8-A527-951318D827BB}" destId="{0824D890-77CF-49AC-AFDF-12E4D7A0D72D}" srcOrd="0" destOrd="0" presId="urn:microsoft.com/office/officeart/2005/8/layout/cycle2"/>
    <dgm:cxn modelId="{7D70B5D2-8857-4FC1-B3B3-8FA239BA42BB}" type="presOf" srcId="{04DBBF40-D4B0-41BA-8549-859A218FF2FA}" destId="{67B9519F-86C7-40D6-BC83-E2FC4A3992DA}" srcOrd="0" destOrd="0" presId="urn:microsoft.com/office/officeart/2005/8/layout/cycle2"/>
    <dgm:cxn modelId="{D25EF2DA-3CAC-4285-B0F2-CF8E7C3A3978}" type="presOf" srcId="{EB33434E-1E44-4B18-8930-E58AA0688CD8}" destId="{D7D290B0-D048-422A-B9CD-A7ED7B16AEC7}" srcOrd="1" destOrd="0" presId="urn:microsoft.com/office/officeart/2005/8/layout/cycle2"/>
    <dgm:cxn modelId="{0E5955E8-2DF2-40A2-86F7-7C466F3F69F4}" type="presOf" srcId="{FB6BDEA9-8D79-493B-A21A-5E4825F26103}" destId="{50758B54-759D-4CDC-BAFA-22AB8E2182A1}" srcOrd="0" destOrd="0" presId="urn:microsoft.com/office/officeart/2005/8/layout/cycle2"/>
    <dgm:cxn modelId="{59DAA2ED-928B-4A7E-9AED-FA30F51160F8}" srcId="{DBD8DCD6-52C0-44FB-94C1-1143E5EF60D4}" destId="{E3115F3F-8CB2-49C8-A527-951318D827BB}" srcOrd="2" destOrd="0" parTransId="{07DAC63C-583E-4880-96B5-2605406D30D9}" sibTransId="{04DBBF40-D4B0-41BA-8549-859A218FF2FA}"/>
    <dgm:cxn modelId="{582D2BEF-3C7E-4B70-A640-445214646E88}" type="presOf" srcId="{C54D7088-2DAE-48AE-BC86-67E36C9219D4}" destId="{24F66B59-6DA2-4F18-9345-2BBEA50F90F2}" srcOrd="1" destOrd="0" presId="urn:microsoft.com/office/officeart/2005/8/layout/cycle2"/>
    <dgm:cxn modelId="{89C414F3-A37B-4F1F-9BA3-710F2BFAE3A7}" type="presOf" srcId="{10AB0413-8784-416A-B89F-1258435E4708}" destId="{203463AD-011D-4BE7-8B58-D398C6E1EABD}" srcOrd="0" destOrd="0" presId="urn:microsoft.com/office/officeart/2005/8/layout/cycle2"/>
    <dgm:cxn modelId="{DD4D7F85-CBB3-4797-ACE4-2DC065F4BEA8}" type="presParOf" srcId="{479ECE92-B3BA-4B9C-B1AD-EBA7DE2FFC20}" destId="{88E95D60-DF1B-4888-992E-9C4FE22A3903}" srcOrd="0" destOrd="0" presId="urn:microsoft.com/office/officeart/2005/8/layout/cycle2"/>
    <dgm:cxn modelId="{341A4BDA-FFF6-41F4-A2A5-202B5E7C69EE}" type="presParOf" srcId="{479ECE92-B3BA-4B9C-B1AD-EBA7DE2FFC20}" destId="{DC3BBFC6-97D4-4AEB-B4A9-35E2DB5A76AA}" srcOrd="1" destOrd="0" presId="urn:microsoft.com/office/officeart/2005/8/layout/cycle2"/>
    <dgm:cxn modelId="{2F6C723C-4E40-44DD-B26D-A071A4C9AE6C}" type="presParOf" srcId="{DC3BBFC6-97D4-4AEB-B4A9-35E2DB5A76AA}" destId="{D7D290B0-D048-422A-B9CD-A7ED7B16AEC7}" srcOrd="0" destOrd="0" presId="urn:microsoft.com/office/officeart/2005/8/layout/cycle2"/>
    <dgm:cxn modelId="{AD24E1DC-0D07-41EB-B5A9-9C74791365D4}" type="presParOf" srcId="{479ECE92-B3BA-4B9C-B1AD-EBA7DE2FFC20}" destId="{203463AD-011D-4BE7-8B58-D398C6E1EABD}" srcOrd="2" destOrd="0" presId="urn:microsoft.com/office/officeart/2005/8/layout/cycle2"/>
    <dgm:cxn modelId="{586771F8-04A4-4C32-85C6-005269DB4A60}" type="presParOf" srcId="{479ECE92-B3BA-4B9C-B1AD-EBA7DE2FFC20}" destId="{CD2AA31F-4AED-413E-A39F-11740B950733}" srcOrd="3" destOrd="0" presId="urn:microsoft.com/office/officeart/2005/8/layout/cycle2"/>
    <dgm:cxn modelId="{07148019-AE4C-4315-B43C-AF236639DCC5}" type="presParOf" srcId="{CD2AA31F-4AED-413E-A39F-11740B950733}" destId="{12E85209-6ED5-4DE2-9D0F-381DBE170443}" srcOrd="0" destOrd="0" presId="urn:microsoft.com/office/officeart/2005/8/layout/cycle2"/>
    <dgm:cxn modelId="{1F6E94F5-B652-4D19-A343-7F8DEC5B15CA}" type="presParOf" srcId="{479ECE92-B3BA-4B9C-B1AD-EBA7DE2FFC20}" destId="{0824D890-77CF-49AC-AFDF-12E4D7A0D72D}" srcOrd="4" destOrd="0" presId="urn:microsoft.com/office/officeart/2005/8/layout/cycle2"/>
    <dgm:cxn modelId="{95867391-CA3C-4E69-A230-6237A2DF96D4}" type="presParOf" srcId="{479ECE92-B3BA-4B9C-B1AD-EBA7DE2FFC20}" destId="{67B9519F-86C7-40D6-BC83-E2FC4A3992DA}" srcOrd="5" destOrd="0" presId="urn:microsoft.com/office/officeart/2005/8/layout/cycle2"/>
    <dgm:cxn modelId="{9899CD36-409F-428B-8F70-701F58362CAE}" type="presParOf" srcId="{67B9519F-86C7-40D6-BC83-E2FC4A3992DA}" destId="{0AC32D0A-910C-41F2-A2E8-0EC9379AB09A}" srcOrd="0" destOrd="0" presId="urn:microsoft.com/office/officeart/2005/8/layout/cycle2"/>
    <dgm:cxn modelId="{681E3E69-DFC0-4D1E-886A-9D5A082357E4}" type="presParOf" srcId="{479ECE92-B3BA-4B9C-B1AD-EBA7DE2FFC20}" destId="{220A31E8-99A5-4F87-BBF4-3DB20BE74847}" srcOrd="6" destOrd="0" presId="urn:microsoft.com/office/officeart/2005/8/layout/cycle2"/>
    <dgm:cxn modelId="{DB9A6B7B-79A1-4DA8-99E5-36A34A6E3061}" type="presParOf" srcId="{479ECE92-B3BA-4B9C-B1AD-EBA7DE2FFC20}" destId="{1D82824D-AD66-4623-B684-DC686582E5E8}" srcOrd="7" destOrd="0" presId="urn:microsoft.com/office/officeart/2005/8/layout/cycle2"/>
    <dgm:cxn modelId="{C83E4392-A8EF-4752-9B97-48DAB0370CFB}" type="presParOf" srcId="{1D82824D-AD66-4623-B684-DC686582E5E8}" destId="{8701971E-71B7-4FC6-8F73-4B7AA7944340}" srcOrd="0" destOrd="0" presId="urn:microsoft.com/office/officeart/2005/8/layout/cycle2"/>
    <dgm:cxn modelId="{6ABA48CB-DA6C-4CF1-9908-9F2F181DFBF3}" type="presParOf" srcId="{479ECE92-B3BA-4B9C-B1AD-EBA7DE2FFC20}" destId="{FF09D72C-DD4F-4ECE-B3D0-DE41437BD304}" srcOrd="8" destOrd="0" presId="urn:microsoft.com/office/officeart/2005/8/layout/cycle2"/>
    <dgm:cxn modelId="{0643B247-0900-422B-88AF-95ED672238A6}" type="presParOf" srcId="{479ECE92-B3BA-4B9C-B1AD-EBA7DE2FFC20}" destId="{50758B54-759D-4CDC-BAFA-22AB8E2182A1}" srcOrd="9" destOrd="0" presId="urn:microsoft.com/office/officeart/2005/8/layout/cycle2"/>
    <dgm:cxn modelId="{17BB8697-0D62-42BC-A65B-FB1BA50FB410}" type="presParOf" srcId="{50758B54-759D-4CDC-BAFA-22AB8E2182A1}" destId="{C795A2CB-348D-4220-AC05-7736FEF52579}" srcOrd="0" destOrd="0" presId="urn:microsoft.com/office/officeart/2005/8/layout/cycle2"/>
    <dgm:cxn modelId="{FFDDAD80-E5B9-4955-B482-862E957E367E}" type="presParOf" srcId="{479ECE92-B3BA-4B9C-B1AD-EBA7DE2FFC20}" destId="{691DAF67-16C5-4638-AE63-CEB2D7457073}" srcOrd="10" destOrd="0" presId="urn:microsoft.com/office/officeart/2005/8/layout/cycle2"/>
    <dgm:cxn modelId="{B8A8A689-AE91-4F20-B974-B6A603A11F51}" type="presParOf" srcId="{479ECE92-B3BA-4B9C-B1AD-EBA7DE2FFC20}" destId="{97E16159-3DC8-4BA4-B4EE-80249AD4C2E1}" srcOrd="11" destOrd="0" presId="urn:microsoft.com/office/officeart/2005/8/layout/cycle2"/>
    <dgm:cxn modelId="{CD259F28-C968-42CE-B7C2-0AF6056FE6E9}" type="presParOf" srcId="{97E16159-3DC8-4BA4-B4EE-80249AD4C2E1}" destId="{24F66B59-6DA2-4F18-9345-2BBEA50F90F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BD8DCD6-52C0-44FB-94C1-1143E5EF60D4}"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e-DE"/>
        </a:p>
      </dgm:t>
    </dgm:pt>
    <dgm:pt modelId="{10AB0413-8784-416A-B89F-1258435E4708}">
      <dgm:prSet phldrT="[Text]" custT="1"/>
      <dgm:spPr>
        <a:solidFill>
          <a:schemeClr val="tx2">
            <a:lumMod val="20000"/>
            <a:lumOff val="80000"/>
          </a:schemeClr>
        </a:solidFill>
      </dgm:spPr>
      <dgm:t>
        <a:bodyPr lIns="0" tIns="0" rIns="0" bIns="0"/>
        <a:lstStyle/>
        <a:p>
          <a:r>
            <a:rPr lang="de-DE" sz="1200" b="1" dirty="0"/>
            <a:t>2</a:t>
          </a:r>
        </a:p>
      </dgm:t>
    </dgm:pt>
    <dgm:pt modelId="{15150F3E-94B9-4CB6-BD2F-AE810C8CB9EC}" type="parTrans" cxnId="{54121666-6ACA-422A-B5B2-64D7FC29ADA0}">
      <dgm:prSet/>
      <dgm:spPr/>
      <dgm:t>
        <a:bodyPr/>
        <a:lstStyle/>
        <a:p>
          <a:endParaRPr lang="de-DE" sz="1100"/>
        </a:p>
      </dgm:t>
    </dgm:pt>
    <dgm:pt modelId="{86A30115-D964-4EE8-ABEB-AFFD1DB3EEC1}" type="sibTrans" cxnId="{54121666-6ACA-422A-B5B2-64D7FC29ADA0}">
      <dgm:prSet custT="1"/>
      <dgm:spPr>
        <a:solidFill>
          <a:schemeClr val="tx2">
            <a:lumMod val="20000"/>
            <a:lumOff val="80000"/>
          </a:schemeClr>
        </a:solidFill>
      </dgm:spPr>
      <dgm:t>
        <a:bodyPr/>
        <a:lstStyle/>
        <a:p>
          <a:endParaRPr lang="de-DE" sz="1100"/>
        </a:p>
      </dgm:t>
    </dgm:pt>
    <dgm:pt modelId="{E3115F3F-8CB2-49C8-A527-951318D827BB}">
      <dgm:prSet phldrT="[Text]" custT="1"/>
      <dgm:spPr>
        <a:solidFill>
          <a:schemeClr val="tx2"/>
        </a:solidFill>
      </dgm:spPr>
      <dgm:t>
        <a:bodyPr lIns="0" tIns="0" rIns="0" bIns="0"/>
        <a:lstStyle/>
        <a:p>
          <a:r>
            <a:rPr lang="de-DE" sz="1200" b="1" dirty="0"/>
            <a:t>3.</a:t>
          </a:r>
        </a:p>
      </dgm:t>
    </dgm:pt>
    <dgm:pt modelId="{07DAC63C-583E-4880-96B5-2605406D30D9}" type="parTrans" cxnId="{59DAA2ED-928B-4A7E-9AED-FA30F51160F8}">
      <dgm:prSet/>
      <dgm:spPr/>
      <dgm:t>
        <a:bodyPr/>
        <a:lstStyle/>
        <a:p>
          <a:endParaRPr lang="de-DE" sz="1100"/>
        </a:p>
      </dgm:t>
    </dgm:pt>
    <dgm:pt modelId="{04DBBF40-D4B0-41BA-8549-859A218FF2FA}" type="sibTrans" cxnId="{59DAA2ED-928B-4A7E-9AED-FA30F51160F8}">
      <dgm:prSet custT="1"/>
      <dgm:spPr>
        <a:solidFill>
          <a:schemeClr val="tx2">
            <a:lumMod val="20000"/>
            <a:lumOff val="80000"/>
          </a:schemeClr>
        </a:solidFill>
      </dgm:spPr>
      <dgm:t>
        <a:bodyPr/>
        <a:lstStyle/>
        <a:p>
          <a:endParaRPr lang="de-DE" sz="1100"/>
        </a:p>
      </dgm:t>
    </dgm:pt>
    <dgm:pt modelId="{9673D9F5-1A62-45C7-BC12-450F792F6713}">
      <dgm:prSet phldrT="[Text]" custT="1"/>
      <dgm:spPr>
        <a:solidFill>
          <a:schemeClr val="tx2">
            <a:lumMod val="20000"/>
            <a:lumOff val="80000"/>
          </a:schemeClr>
        </a:solidFill>
      </dgm:spPr>
      <dgm:t>
        <a:bodyPr lIns="0" tIns="0" rIns="0" bIns="0"/>
        <a:lstStyle/>
        <a:p>
          <a:endParaRPr lang="de-DE" sz="1200" b="0" dirty="0"/>
        </a:p>
      </dgm:t>
    </dgm:pt>
    <dgm:pt modelId="{7A3953E6-7F9B-4474-8B66-5755296BB194}" type="parTrans" cxnId="{E989D67E-99FB-4FCA-B0A0-05C00E030C46}">
      <dgm:prSet/>
      <dgm:spPr/>
      <dgm:t>
        <a:bodyPr/>
        <a:lstStyle/>
        <a:p>
          <a:endParaRPr lang="de-DE" sz="1100"/>
        </a:p>
      </dgm:t>
    </dgm:pt>
    <dgm:pt modelId="{FB6BDEA9-8D79-493B-A21A-5E4825F26103}" type="sibTrans" cxnId="{E989D67E-99FB-4FCA-B0A0-05C00E030C46}">
      <dgm:prSet custT="1"/>
      <dgm:spPr>
        <a:solidFill>
          <a:schemeClr val="tx2">
            <a:lumMod val="20000"/>
            <a:lumOff val="80000"/>
          </a:schemeClr>
        </a:solidFill>
      </dgm:spPr>
      <dgm:t>
        <a:bodyPr/>
        <a:lstStyle/>
        <a:p>
          <a:endParaRPr lang="de-DE" sz="1100"/>
        </a:p>
      </dgm:t>
    </dgm:pt>
    <dgm:pt modelId="{08E77206-709A-4669-BB2B-A06658AEFF1E}">
      <dgm:prSet phldrT="[Text]" custT="1"/>
      <dgm:spPr>
        <a:solidFill>
          <a:schemeClr val="tx2">
            <a:lumMod val="20000"/>
            <a:lumOff val="80000"/>
          </a:schemeClr>
        </a:solidFill>
      </dgm:spPr>
      <dgm:t>
        <a:bodyPr lIns="0" tIns="0" rIns="0" bIns="0"/>
        <a:lstStyle/>
        <a:p>
          <a:r>
            <a:rPr lang="de-DE" sz="1200" b="1" dirty="0"/>
            <a:t>5.</a:t>
          </a:r>
          <a:endParaRPr lang="de-DE" sz="1200" b="0" dirty="0"/>
        </a:p>
      </dgm:t>
    </dgm:pt>
    <dgm:pt modelId="{C54D7088-2DAE-48AE-BC86-67E36C9219D4}" type="sibTrans" cxnId="{0C481E96-C27C-4854-838E-3EB548989766}">
      <dgm:prSet custT="1"/>
      <dgm:spPr>
        <a:solidFill>
          <a:schemeClr val="tx2">
            <a:lumMod val="20000"/>
            <a:lumOff val="80000"/>
          </a:schemeClr>
        </a:solidFill>
      </dgm:spPr>
      <dgm:t>
        <a:bodyPr/>
        <a:lstStyle/>
        <a:p>
          <a:endParaRPr lang="de-DE" sz="1100"/>
        </a:p>
      </dgm:t>
    </dgm:pt>
    <dgm:pt modelId="{C8FC89BE-9133-4564-9507-0750C850D781}" type="parTrans" cxnId="{0C481E96-C27C-4854-838E-3EB548989766}">
      <dgm:prSet/>
      <dgm:spPr/>
      <dgm:t>
        <a:bodyPr/>
        <a:lstStyle/>
        <a:p>
          <a:endParaRPr lang="de-DE" sz="1100"/>
        </a:p>
      </dgm:t>
    </dgm:pt>
    <dgm:pt modelId="{27D0B7B9-FCC5-4DFF-8B8E-00899E98819C}">
      <dgm:prSet phldrT="[Text]" custT="1"/>
      <dgm:spPr>
        <a:solidFill>
          <a:schemeClr val="tx2">
            <a:lumMod val="20000"/>
            <a:lumOff val="80000"/>
          </a:schemeClr>
        </a:solidFill>
      </dgm:spPr>
      <dgm:t>
        <a:bodyPr lIns="0" tIns="0" rIns="0" bIns="0"/>
        <a:lstStyle/>
        <a:p>
          <a:r>
            <a:rPr lang="de-DE" sz="1200" b="1" dirty="0"/>
            <a:t>1.</a:t>
          </a:r>
        </a:p>
      </dgm:t>
    </dgm:pt>
    <dgm:pt modelId="{EB33434E-1E44-4B18-8930-E58AA0688CD8}" type="sibTrans" cxnId="{103F084D-76F1-40A2-841C-74ECCB32CFBC}">
      <dgm:prSet custT="1"/>
      <dgm:spPr>
        <a:solidFill>
          <a:schemeClr val="tx2">
            <a:lumMod val="20000"/>
            <a:lumOff val="80000"/>
          </a:schemeClr>
        </a:solidFill>
      </dgm:spPr>
      <dgm:t>
        <a:bodyPr/>
        <a:lstStyle/>
        <a:p>
          <a:endParaRPr lang="de-DE" sz="1100"/>
        </a:p>
      </dgm:t>
    </dgm:pt>
    <dgm:pt modelId="{D1A77C3C-9292-415F-8219-824F00D33D59}" type="parTrans" cxnId="{103F084D-76F1-40A2-841C-74ECCB32CFBC}">
      <dgm:prSet/>
      <dgm:spPr/>
      <dgm:t>
        <a:bodyPr/>
        <a:lstStyle/>
        <a:p>
          <a:endParaRPr lang="de-DE" sz="1100"/>
        </a:p>
      </dgm:t>
    </dgm:pt>
    <dgm:pt modelId="{AB2B6DA0-730E-4F7D-957D-2447A4F0B5A1}">
      <dgm:prSet phldrT="[Text]" custT="1"/>
      <dgm:spPr>
        <a:solidFill>
          <a:schemeClr val="tx2">
            <a:lumMod val="20000"/>
            <a:lumOff val="80000"/>
          </a:schemeClr>
        </a:solidFill>
      </dgm:spPr>
      <dgm:t>
        <a:bodyPr vert="horz" lIns="0" tIns="0" rIns="0" bIns="0" anchor="ctr" anchorCtr="0"/>
        <a:lstStyle/>
        <a:p>
          <a:r>
            <a:rPr lang="de-DE" sz="1200" b="1" dirty="0"/>
            <a:t>4.</a:t>
          </a:r>
        </a:p>
      </dgm:t>
    </dgm:pt>
    <dgm:pt modelId="{2723AA14-61C2-4CC0-B440-FBC50082F931}" type="sibTrans" cxnId="{2FA9DA89-C813-48BB-B23E-CCE249BB297E}">
      <dgm:prSet custT="1"/>
      <dgm:spPr>
        <a:solidFill>
          <a:schemeClr val="bg1"/>
        </a:solidFill>
        <a:ln>
          <a:noFill/>
        </a:ln>
      </dgm:spPr>
      <dgm:t>
        <a:bodyPr/>
        <a:lstStyle/>
        <a:p>
          <a:endParaRPr lang="de-DE" sz="1100"/>
        </a:p>
      </dgm:t>
    </dgm:pt>
    <dgm:pt modelId="{8FA207D7-2124-4F7D-97A3-4689F4724D87}" type="parTrans" cxnId="{2FA9DA89-C813-48BB-B23E-CCE249BB297E}">
      <dgm:prSet/>
      <dgm:spPr/>
      <dgm:t>
        <a:bodyPr/>
        <a:lstStyle/>
        <a:p>
          <a:endParaRPr lang="de-DE" sz="1100"/>
        </a:p>
      </dgm:t>
    </dgm:pt>
    <dgm:pt modelId="{479ECE92-B3BA-4B9C-B1AD-EBA7DE2FFC20}" type="pres">
      <dgm:prSet presAssocID="{DBD8DCD6-52C0-44FB-94C1-1143E5EF60D4}" presName="cycle" presStyleCnt="0">
        <dgm:presLayoutVars>
          <dgm:dir/>
          <dgm:resizeHandles val="exact"/>
        </dgm:presLayoutVars>
      </dgm:prSet>
      <dgm:spPr/>
    </dgm:pt>
    <dgm:pt modelId="{88E95D60-DF1B-4888-992E-9C4FE22A3903}" type="pres">
      <dgm:prSet presAssocID="{27D0B7B9-FCC5-4DFF-8B8E-00899E98819C}" presName="node" presStyleLbl="node1" presStyleIdx="0" presStyleCnt="6" custScaleX="109777" custScaleY="109777">
        <dgm:presLayoutVars>
          <dgm:bulletEnabled val="1"/>
        </dgm:presLayoutVars>
      </dgm:prSet>
      <dgm:spPr/>
    </dgm:pt>
    <dgm:pt modelId="{DC3BBFC6-97D4-4AEB-B4A9-35E2DB5A76AA}" type="pres">
      <dgm:prSet presAssocID="{EB33434E-1E44-4B18-8930-E58AA0688CD8}" presName="sibTrans" presStyleLbl="sibTrans2D1" presStyleIdx="0" presStyleCnt="6"/>
      <dgm:spPr/>
    </dgm:pt>
    <dgm:pt modelId="{D7D290B0-D048-422A-B9CD-A7ED7B16AEC7}" type="pres">
      <dgm:prSet presAssocID="{EB33434E-1E44-4B18-8930-E58AA0688CD8}" presName="connectorText" presStyleLbl="sibTrans2D1" presStyleIdx="0" presStyleCnt="6"/>
      <dgm:spPr/>
    </dgm:pt>
    <dgm:pt modelId="{203463AD-011D-4BE7-8B58-D398C6E1EABD}" type="pres">
      <dgm:prSet presAssocID="{10AB0413-8784-416A-B89F-1258435E4708}" presName="node" presStyleLbl="node1" presStyleIdx="1" presStyleCnt="6" custScaleX="109777" custScaleY="109777" custRadScaleRad="98543" custRadScaleInc="-3480">
        <dgm:presLayoutVars>
          <dgm:bulletEnabled val="1"/>
        </dgm:presLayoutVars>
      </dgm:prSet>
      <dgm:spPr/>
    </dgm:pt>
    <dgm:pt modelId="{CD2AA31F-4AED-413E-A39F-11740B950733}" type="pres">
      <dgm:prSet presAssocID="{86A30115-D964-4EE8-ABEB-AFFD1DB3EEC1}" presName="sibTrans" presStyleLbl="sibTrans2D1" presStyleIdx="1" presStyleCnt="6"/>
      <dgm:spPr/>
    </dgm:pt>
    <dgm:pt modelId="{12E85209-6ED5-4DE2-9D0F-381DBE170443}" type="pres">
      <dgm:prSet presAssocID="{86A30115-D964-4EE8-ABEB-AFFD1DB3EEC1}" presName="connectorText" presStyleLbl="sibTrans2D1" presStyleIdx="1" presStyleCnt="6"/>
      <dgm:spPr/>
    </dgm:pt>
    <dgm:pt modelId="{0824D890-77CF-49AC-AFDF-12E4D7A0D72D}" type="pres">
      <dgm:prSet presAssocID="{E3115F3F-8CB2-49C8-A527-951318D827BB}" presName="node" presStyleLbl="node1" presStyleIdx="2" presStyleCnt="6" custScaleX="109777" custScaleY="109777">
        <dgm:presLayoutVars>
          <dgm:bulletEnabled val="1"/>
        </dgm:presLayoutVars>
      </dgm:prSet>
      <dgm:spPr/>
    </dgm:pt>
    <dgm:pt modelId="{67B9519F-86C7-40D6-BC83-E2FC4A3992DA}" type="pres">
      <dgm:prSet presAssocID="{04DBBF40-D4B0-41BA-8549-859A218FF2FA}" presName="sibTrans" presStyleLbl="sibTrans2D1" presStyleIdx="2" presStyleCnt="6"/>
      <dgm:spPr/>
    </dgm:pt>
    <dgm:pt modelId="{0AC32D0A-910C-41F2-A2E8-0EC9379AB09A}" type="pres">
      <dgm:prSet presAssocID="{04DBBF40-D4B0-41BA-8549-859A218FF2FA}" presName="connectorText" presStyleLbl="sibTrans2D1" presStyleIdx="2" presStyleCnt="6"/>
      <dgm:spPr/>
    </dgm:pt>
    <dgm:pt modelId="{220A31E8-99A5-4F87-BBF4-3DB20BE74847}" type="pres">
      <dgm:prSet presAssocID="{AB2B6DA0-730E-4F7D-957D-2447A4F0B5A1}" presName="node" presStyleLbl="node1" presStyleIdx="3" presStyleCnt="6" custScaleX="113638" custScaleY="110178" custRadScaleRad="83050" custRadScaleInc="25125">
        <dgm:presLayoutVars>
          <dgm:bulletEnabled val="1"/>
        </dgm:presLayoutVars>
      </dgm:prSet>
      <dgm:spPr/>
    </dgm:pt>
    <dgm:pt modelId="{1D82824D-AD66-4623-B684-DC686582E5E8}" type="pres">
      <dgm:prSet presAssocID="{2723AA14-61C2-4CC0-B440-FBC50082F931}" presName="sibTrans" presStyleLbl="sibTrans2D1" presStyleIdx="3" presStyleCnt="6"/>
      <dgm:spPr/>
    </dgm:pt>
    <dgm:pt modelId="{8701971E-71B7-4FC6-8F73-4B7AA7944340}" type="pres">
      <dgm:prSet presAssocID="{2723AA14-61C2-4CC0-B440-FBC50082F931}" presName="connectorText" presStyleLbl="sibTrans2D1" presStyleIdx="3" presStyleCnt="6"/>
      <dgm:spPr/>
    </dgm:pt>
    <dgm:pt modelId="{FF09D72C-DD4F-4ECE-B3D0-DE41437BD304}" type="pres">
      <dgm:prSet presAssocID="{9673D9F5-1A62-45C7-BC12-450F792F6713}" presName="node" presStyleLbl="node1" presStyleIdx="4" presStyleCnt="6" custScaleX="109777" custScaleY="109777" custRadScaleRad="86060" custRadScaleInc="-20323">
        <dgm:presLayoutVars>
          <dgm:bulletEnabled val="1"/>
        </dgm:presLayoutVars>
      </dgm:prSet>
      <dgm:spPr/>
    </dgm:pt>
    <dgm:pt modelId="{50758B54-759D-4CDC-BAFA-22AB8E2182A1}" type="pres">
      <dgm:prSet presAssocID="{FB6BDEA9-8D79-493B-A21A-5E4825F26103}" presName="sibTrans" presStyleLbl="sibTrans2D1" presStyleIdx="4" presStyleCnt="6"/>
      <dgm:spPr/>
    </dgm:pt>
    <dgm:pt modelId="{C795A2CB-348D-4220-AC05-7736FEF52579}" type="pres">
      <dgm:prSet presAssocID="{FB6BDEA9-8D79-493B-A21A-5E4825F26103}" presName="connectorText" presStyleLbl="sibTrans2D1" presStyleIdx="4" presStyleCnt="6"/>
      <dgm:spPr/>
    </dgm:pt>
    <dgm:pt modelId="{691DAF67-16C5-4638-AE63-CEB2D7457073}" type="pres">
      <dgm:prSet presAssocID="{08E77206-709A-4669-BB2B-A06658AEFF1E}" presName="node" presStyleLbl="node1" presStyleIdx="5" presStyleCnt="6" custScaleX="109777" custScaleY="109777">
        <dgm:presLayoutVars>
          <dgm:bulletEnabled val="1"/>
        </dgm:presLayoutVars>
      </dgm:prSet>
      <dgm:spPr/>
    </dgm:pt>
    <dgm:pt modelId="{97E16159-3DC8-4BA4-B4EE-80249AD4C2E1}" type="pres">
      <dgm:prSet presAssocID="{C54D7088-2DAE-48AE-BC86-67E36C9219D4}" presName="sibTrans" presStyleLbl="sibTrans2D1" presStyleIdx="5" presStyleCnt="6"/>
      <dgm:spPr/>
    </dgm:pt>
    <dgm:pt modelId="{24F66B59-6DA2-4F18-9345-2BBEA50F90F2}" type="pres">
      <dgm:prSet presAssocID="{C54D7088-2DAE-48AE-BC86-67E36C9219D4}" presName="connectorText" presStyleLbl="sibTrans2D1" presStyleIdx="5" presStyleCnt="6"/>
      <dgm:spPr/>
    </dgm:pt>
  </dgm:ptLst>
  <dgm:cxnLst>
    <dgm:cxn modelId="{A9E92F03-2E6D-4B1A-8823-870ED0D7AE51}" type="presOf" srcId="{DBD8DCD6-52C0-44FB-94C1-1143E5EF60D4}" destId="{479ECE92-B3BA-4B9C-B1AD-EBA7DE2FFC20}" srcOrd="0" destOrd="0" presId="urn:microsoft.com/office/officeart/2005/8/layout/cycle2"/>
    <dgm:cxn modelId="{27E6C508-12A6-4114-91F9-128A1EECB120}" type="presOf" srcId="{08E77206-709A-4669-BB2B-A06658AEFF1E}" destId="{691DAF67-16C5-4638-AE63-CEB2D7457073}" srcOrd="0" destOrd="0" presId="urn:microsoft.com/office/officeart/2005/8/layout/cycle2"/>
    <dgm:cxn modelId="{3F8F900C-7F37-476D-8507-2BFB9C8BB0A8}" type="presOf" srcId="{2723AA14-61C2-4CC0-B440-FBC50082F931}" destId="{8701971E-71B7-4FC6-8F73-4B7AA7944340}" srcOrd="1" destOrd="0" presId="urn:microsoft.com/office/officeart/2005/8/layout/cycle2"/>
    <dgm:cxn modelId="{77464B1D-AB52-48CD-AD79-C45CF97B2F89}" type="presOf" srcId="{C54D7088-2DAE-48AE-BC86-67E36C9219D4}" destId="{97E16159-3DC8-4BA4-B4EE-80249AD4C2E1}" srcOrd="0" destOrd="0" presId="urn:microsoft.com/office/officeart/2005/8/layout/cycle2"/>
    <dgm:cxn modelId="{A05E2924-C9E8-400F-B2EC-F56E16D926C8}" type="presOf" srcId="{04DBBF40-D4B0-41BA-8549-859A218FF2FA}" destId="{0AC32D0A-910C-41F2-A2E8-0EC9379AB09A}" srcOrd="1" destOrd="0" presId="urn:microsoft.com/office/officeart/2005/8/layout/cycle2"/>
    <dgm:cxn modelId="{A777B326-D8BF-44F8-AAF1-404453078C6E}" type="presOf" srcId="{86A30115-D964-4EE8-ABEB-AFFD1DB3EEC1}" destId="{12E85209-6ED5-4DE2-9D0F-381DBE170443}" srcOrd="1" destOrd="0" presId="urn:microsoft.com/office/officeart/2005/8/layout/cycle2"/>
    <dgm:cxn modelId="{791CF82E-2697-4091-84C9-E850D2550640}" type="presOf" srcId="{EB33434E-1E44-4B18-8930-E58AA0688CD8}" destId="{DC3BBFC6-97D4-4AEB-B4A9-35E2DB5A76AA}" srcOrd="0" destOrd="0" presId="urn:microsoft.com/office/officeart/2005/8/layout/cycle2"/>
    <dgm:cxn modelId="{E363FA2F-D70F-43BD-ADFC-852EE9C0291B}" type="presOf" srcId="{2723AA14-61C2-4CC0-B440-FBC50082F931}" destId="{1D82824D-AD66-4623-B684-DC686582E5E8}" srcOrd="0" destOrd="0" presId="urn:microsoft.com/office/officeart/2005/8/layout/cycle2"/>
    <dgm:cxn modelId="{72FC7930-83D9-401C-8DFC-883090DABE6F}" type="presOf" srcId="{FB6BDEA9-8D79-493B-A21A-5E4825F26103}" destId="{C795A2CB-348D-4220-AC05-7736FEF52579}" srcOrd="1" destOrd="0" presId="urn:microsoft.com/office/officeart/2005/8/layout/cycle2"/>
    <dgm:cxn modelId="{54121666-6ACA-422A-B5B2-64D7FC29ADA0}" srcId="{DBD8DCD6-52C0-44FB-94C1-1143E5EF60D4}" destId="{10AB0413-8784-416A-B89F-1258435E4708}" srcOrd="1" destOrd="0" parTransId="{15150F3E-94B9-4CB6-BD2F-AE810C8CB9EC}" sibTransId="{86A30115-D964-4EE8-ABEB-AFFD1DB3EEC1}"/>
    <dgm:cxn modelId="{103F084D-76F1-40A2-841C-74ECCB32CFBC}" srcId="{DBD8DCD6-52C0-44FB-94C1-1143E5EF60D4}" destId="{27D0B7B9-FCC5-4DFF-8B8E-00899E98819C}" srcOrd="0" destOrd="0" parTransId="{D1A77C3C-9292-415F-8219-824F00D33D59}" sibTransId="{EB33434E-1E44-4B18-8930-E58AA0688CD8}"/>
    <dgm:cxn modelId="{AE238E77-1B28-4B5F-84D5-A000E466C011}" type="presOf" srcId="{86A30115-D964-4EE8-ABEB-AFFD1DB3EEC1}" destId="{CD2AA31F-4AED-413E-A39F-11740B950733}" srcOrd="0" destOrd="0" presId="urn:microsoft.com/office/officeart/2005/8/layout/cycle2"/>
    <dgm:cxn modelId="{66421F7A-F518-4AAB-A5CE-C8874EF68512}" type="presOf" srcId="{9673D9F5-1A62-45C7-BC12-450F792F6713}" destId="{FF09D72C-DD4F-4ECE-B3D0-DE41437BD304}" srcOrd="0" destOrd="0" presId="urn:microsoft.com/office/officeart/2005/8/layout/cycle2"/>
    <dgm:cxn modelId="{E989D67E-99FB-4FCA-B0A0-05C00E030C46}" srcId="{DBD8DCD6-52C0-44FB-94C1-1143E5EF60D4}" destId="{9673D9F5-1A62-45C7-BC12-450F792F6713}" srcOrd="4" destOrd="0" parTransId="{7A3953E6-7F9B-4474-8B66-5755296BB194}" sibTransId="{FB6BDEA9-8D79-493B-A21A-5E4825F26103}"/>
    <dgm:cxn modelId="{2FA9DA89-C813-48BB-B23E-CCE249BB297E}" srcId="{DBD8DCD6-52C0-44FB-94C1-1143E5EF60D4}" destId="{AB2B6DA0-730E-4F7D-957D-2447A4F0B5A1}" srcOrd="3" destOrd="0" parTransId="{8FA207D7-2124-4F7D-97A3-4689F4724D87}" sibTransId="{2723AA14-61C2-4CC0-B440-FBC50082F931}"/>
    <dgm:cxn modelId="{CFF4CB92-634D-4AFC-ADAC-B8A298BFDEB1}" type="presOf" srcId="{AB2B6DA0-730E-4F7D-957D-2447A4F0B5A1}" destId="{220A31E8-99A5-4F87-BBF4-3DB20BE74847}" srcOrd="0" destOrd="0" presId="urn:microsoft.com/office/officeart/2005/8/layout/cycle2"/>
    <dgm:cxn modelId="{0C481E96-C27C-4854-838E-3EB548989766}" srcId="{DBD8DCD6-52C0-44FB-94C1-1143E5EF60D4}" destId="{08E77206-709A-4669-BB2B-A06658AEFF1E}" srcOrd="5" destOrd="0" parTransId="{C8FC89BE-9133-4564-9507-0750C850D781}" sibTransId="{C54D7088-2DAE-48AE-BC86-67E36C9219D4}"/>
    <dgm:cxn modelId="{C4F4849A-38A0-49FE-BF27-3D03692C7DED}" type="presOf" srcId="{27D0B7B9-FCC5-4DFF-8B8E-00899E98819C}" destId="{88E95D60-DF1B-4888-992E-9C4FE22A3903}" srcOrd="0" destOrd="0" presId="urn:microsoft.com/office/officeart/2005/8/layout/cycle2"/>
    <dgm:cxn modelId="{4576E3C2-C08F-48A9-B8DE-723B8482B106}" type="presOf" srcId="{E3115F3F-8CB2-49C8-A527-951318D827BB}" destId="{0824D890-77CF-49AC-AFDF-12E4D7A0D72D}" srcOrd="0" destOrd="0" presId="urn:microsoft.com/office/officeart/2005/8/layout/cycle2"/>
    <dgm:cxn modelId="{7D70B5D2-8857-4FC1-B3B3-8FA239BA42BB}" type="presOf" srcId="{04DBBF40-D4B0-41BA-8549-859A218FF2FA}" destId="{67B9519F-86C7-40D6-BC83-E2FC4A3992DA}" srcOrd="0" destOrd="0" presId="urn:microsoft.com/office/officeart/2005/8/layout/cycle2"/>
    <dgm:cxn modelId="{D25EF2DA-3CAC-4285-B0F2-CF8E7C3A3978}" type="presOf" srcId="{EB33434E-1E44-4B18-8930-E58AA0688CD8}" destId="{D7D290B0-D048-422A-B9CD-A7ED7B16AEC7}" srcOrd="1" destOrd="0" presId="urn:microsoft.com/office/officeart/2005/8/layout/cycle2"/>
    <dgm:cxn modelId="{0E5955E8-2DF2-40A2-86F7-7C466F3F69F4}" type="presOf" srcId="{FB6BDEA9-8D79-493B-A21A-5E4825F26103}" destId="{50758B54-759D-4CDC-BAFA-22AB8E2182A1}" srcOrd="0" destOrd="0" presId="urn:microsoft.com/office/officeart/2005/8/layout/cycle2"/>
    <dgm:cxn modelId="{59DAA2ED-928B-4A7E-9AED-FA30F51160F8}" srcId="{DBD8DCD6-52C0-44FB-94C1-1143E5EF60D4}" destId="{E3115F3F-8CB2-49C8-A527-951318D827BB}" srcOrd="2" destOrd="0" parTransId="{07DAC63C-583E-4880-96B5-2605406D30D9}" sibTransId="{04DBBF40-D4B0-41BA-8549-859A218FF2FA}"/>
    <dgm:cxn modelId="{582D2BEF-3C7E-4B70-A640-445214646E88}" type="presOf" srcId="{C54D7088-2DAE-48AE-BC86-67E36C9219D4}" destId="{24F66B59-6DA2-4F18-9345-2BBEA50F90F2}" srcOrd="1" destOrd="0" presId="urn:microsoft.com/office/officeart/2005/8/layout/cycle2"/>
    <dgm:cxn modelId="{89C414F3-A37B-4F1F-9BA3-710F2BFAE3A7}" type="presOf" srcId="{10AB0413-8784-416A-B89F-1258435E4708}" destId="{203463AD-011D-4BE7-8B58-D398C6E1EABD}" srcOrd="0" destOrd="0" presId="urn:microsoft.com/office/officeart/2005/8/layout/cycle2"/>
    <dgm:cxn modelId="{DD4D7F85-CBB3-4797-ACE4-2DC065F4BEA8}" type="presParOf" srcId="{479ECE92-B3BA-4B9C-B1AD-EBA7DE2FFC20}" destId="{88E95D60-DF1B-4888-992E-9C4FE22A3903}" srcOrd="0" destOrd="0" presId="urn:microsoft.com/office/officeart/2005/8/layout/cycle2"/>
    <dgm:cxn modelId="{341A4BDA-FFF6-41F4-A2A5-202B5E7C69EE}" type="presParOf" srcId="{479ECE92-B3BA-4B9C-B1AD-EBA7DE2FFC20}" destId="{DC3BBFC6-97D4-4AEB-B4A9-35E2DB5A76AA}" srcOrd="1" destOrd="0" presId="urn:microsoft.com/office/officeart/2005/8/layout/cycle2"/>
    <dgm:cxn modelId="{2F6C723C-4E40-44DD-B26D-A071A4C9AE6C}" type="presParOf" srcId="{DC3BBFC6-97D4-4AEB-B4A9-35E2DB5A76AA}" destId="{D7D290B0-D048-422A-B9CD-A7ED7B16AEC7}" srcOrd="0" destOrd="0" presId="urn:microsoft.com/office/officeart/2005/8/layout/cycle2"/>
    <dgm:cxn modelId="{AD24E1DC-0D07-41EB-B5A9-9C74791365D4}" type="presParOf" srcId="{479ECE92-B3BA-4B9C-B1AD-EBA7DE2FFC20}" destId="{203463AD-011D-4BE7-8B58-D398C6E1EABD}" srcOrd="2" destOrd="0" presId="urn:microsoft.com/office/officeart/2005/8/layout/cycle2"/>
    <dgm:cxn modelId="{586771F8-04A4-4C32-85C6-005269DB4A60}" type="presParOf" srcId="{479ECE92-B3BA-4B9C-B1AD-EBA7DE2FFC20}" destId="{CD2AA31F-4AED-413E-A39F-11740B950733}" srcOrd="3" destOrd="0" presId="urn:microsoft.com/office/officeart/2005/8/layout/cycle2"/>
    <dgm:cxn modelId="{07148019-AE4C-4315-B43C-AF236639DCC5}" type="presParOf" srcId="{CD2AA31F-4AED-413E-A39F-11740B950733}" destId="{12E85209-6ED5-4DE2-9D0F-381DBE170443}" srcOrd="0" destOrd="0" presId="urn:microsoft.com/office/officeart/2005/8/layout/cycle2"/>
    <dgm:cxn modelId="{1F6E94F5-B652-4D19-A343-7F8DEC5B15CA}" type="presParOf" srcId="{479ECE92-B3BA-4B9C-B1AD-EBA7DE2FFC20}" destId="{0824D890-77CF-49AC-AFDF-12E4D7A0D72D}" srcOrd="4" destOrd="0" presId="urn:microsoft.com/office/officeart/2005/8/layout/cycle2"/>
    <dgm:cxn modelId="{95867391-CA3C-4E69-A230-6237A2DF96D4}" type="presParOf" srcId="{479ECE92-B3BA-4B9C-B1AD-EBA7DE2FFC20}" destId="{67B9519F-86C7-40D6-BC83-E2FC4A3992DA}" srcOrd="5" destOrd="0" presId="urn:microsoft.com/office/officeart/2005/8/layout/cycle2"/>
    <dgm:cxn modelId="{9899CD36-409F-428B-8F70-701F58362CAE}" type="presParOf" srcId="{67B9519F-86C7-40D6-BC83-E2FC4A3992DA}" destId="{0AC32D0A-910C-41F2-A2E8-0EC9379AB09A}" srcOrd="0" destOrd="0" presId="urn:microsoft.com/office/officeart/2005/8/layout/cycle2"/>
    <dgm:cxn modelId="{681E3E69-DFC0-4D1E-886A-9D5A082357E4}" type="presParOf" srcId="{479ECE92-B3BA-4B9C-B1AD-EBA7DE2FFC20}" destId="{220A31E8-99A5-4F87-BBF4-3DB20BE74847}" srcOrd="6" destOrd="0" presId="urn:microsoft.com/office/officeart/2005/8/layout/cycle2"/>
    <dgm:cxn modelId="{DB9A6B7B-79A1-4DA8-99E5-36A34A6E3061}" type="presParOf" srcId="{479ECE92-B3BA-4B9C-B1AD-EBA7DE2FFC20}" destId="{1D82824D-AD66-4623-B684-DC686582E5E8}" srcOrd="7" destOrd="0" presId="urn:microsoft.com/office/officeart/2005/8/layout/cycle2"/>
    <dgm:cxn modelId="{C83E4392-A8EF-4752-9B97-48DAB0370CFB}" type="presParOf" srcId="{1D82824D-AD66-4623-B684-DC686582E5E8}" destId="{8701971E-71B7-4FC6-8F73-4B7AA7944340}" srcOrd="0" destOrd="0" presId="urn:microsoft.com/office/officeart/2005/8/layout/cycle2"/>
    <dgm:cxn modelId="{6ABA48CB-DA6C-4CF1-9908-9F2F181DFBF3}" type="presParOf" srcId="{479ECE92-B3BA-4B9C-B1AD-EBA7DE2FFC20}" destId="{FF09D72C-DD4F-4ECE-B3D0-DE41437BD304}" srcOrd="8" destOrd="0" presId="urn:microsoft.com/office/officeart/2005/8/layout/cycle2"/>
    <dgm:cxn modelId="{0643B247-0900-422B-88AF-95ED672238A6}" type="presParOf" srcId="{479ECE92-B3BA-4B9C-B1AD-EBA7DE2FFC20}" destId="{50758B54-759D-4CDC-BAFA-22AB8E2182A1}" srcOrd="9" destOrd="0" presId="urn:microsoft.com/office/officeart/2005/8/layout/cycle2"/>
    <dgm:cxn modelId="{17BB8697-0D62-42BC-A65B-FB1BA50FB410}" type="presParOf" srcId="{50758B54-759D-4CDC-BAFA-22AB8E2182A1}" destId="{C795A2CB-348D-4220-AC05-7736FEF52579}" srcOrd="0" destOrd="0" presId="urn:microsoft.com/office/officeart/2005/8/layout/cycle2"/>
    <dgm:cxn modelId="{FFDDAD80-E5B9-4955-B482-862E957E367E}" type="presParOf" srcId="{479ECE92-B3BA-4B9C-B1AD-EBA7DE2FFC20}" destId="{691DAF67-16C5-4638-AE63-CEB2D7457073}" srcOrd="10" destOrd="0" presId="urn:microsoft.com/office/officeart/2005/8/layout/cycle2"/>
    <dgm:cxn modelId="{B8A8A689-AE91-4F20-B974-B6A603A11F51}" type="presParOf" srcId="{479ECE92-B3BA-4B9C-B1AD-EBA7DE2FFC20}" destId="{97E16159-3DC8-4BA4-B4EE-80249AD4C2E1}" srcOrd="11" destOrd="0" presId="urn:microsoft.com/office/officeart/2005/8/layout/cycle2"/>
    <dgm:cxn modelId="{CD259F28-C968-42CE-B7C2-0AF6056FE6E9}" type="presParOf" srcId="{97E16159-3DC8-4BA4-B4EE-80249AD4C2E1}" destId="{24F66B59-6DA2-4F18-9345-2BBEA50F90F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BD8DCD6-52C0-44FB-94C1-1143E5EF60D4}"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e-DE"/>
        </a:p>
      </dgm:t>
    </dgm:pt>
    <dgm:pt modelId="{10AB0413-8784-416A-B89F-1258435E4708}">
      <dgm:prSet phldrT="[Text]" custT="1"/>
      <dgm:spPr>
        <a:solidFill>
          <a:schemeClr val="tx2">
            <a:lumMod val="20000"/>
            <a:lumOff val="80000"/>
          </a:schemeClr>
        </a:solidFill>
      </dgm:spPr>
      <dgm:t>
        <a:bodyPr lIns="0" tIns="0" rIns="0" bIns="0"/>
        <a:lstStyle/>
        <a:p>
          <a:r>
            <a:rPr lang="de-DE" sz="1200" b="1" dirty="0"/>
            <a:t>2</a:t>
          </a:r>
        </a:p>
      </dgm:t>
    </dgm:pt>
    <dgm:pt modelId="{15150F3E-94B9-4CB6-BD2F-AE810C8CB9EC}" type="parTrans" cxnId="{54121666-6ACA-422A-B5B2-64D7FC29ADA0}">
      <dgm:prSet/>
      <dgm:spPr/>
      <dgm:t>
        <a:bodyPr/>
        <a:lstStyle/>
        <a:p>
          <a:endParaRPr lang="de-DE" sz="1100"/>
        </a:p>
      </dgm:t>
    </dgm:pt>
    <dgm:pt modelId="{86A30115-D964-4EE8-ABEB-AFFD1DB3EEC1}" type="sibTrans" cxnId="{54121666-6ACA-422A-B5B2-64D7FC29ADA0}">
      <dgm:prSet custT="1"/>
      <dgm:spPr>
        <a:solidFill>
          <a:schemeClr val="tx2">
            <a:lumMod val="20000"/>
            <a:lumOff val="80000"/>
          </a:schemeClr>
        </a:solidFill>
      </dgm:spPr>
      <dgm:t>
        <a:bodyPr/>
        <a:lstStyle/>
        <a:p>
          <a:endParaRPr lang="de-DE" sz="1100"/>
        </a:p>
      </dgm:t>
    </dgm:pt>
    <dgm:pt modelId="{E3115F3F-8CB2-49C8-A527-951318D827BB}">
      <dgm:prSet phldrT="[Text]" custT="1"/>
      <dgm:spPr>
        <a:solidFill>
          <a:schemeClr val="tx2"/>
        </a:solidFill>
      </dgm:spPr>
      <dgm:t>
        <a:bodyPr lIns="0" tIns="0" rIns="0" bIns="0"/>
        <a:lstStyle/>
        <a:p>
          <a:r>
            <a:rPr lang="de-DE" sz="1200" b="1" dirty="0"/>
            <a:t>3.</a:t>
          </a:r>
        </a:p>
      </dgm:t>
    </dgm:pt>
    <dgm:pt modelId="{07DAC63C-583E-4880-96B5-2605406D30D9}" type="parTrans" cxnId="{59DAA2ED-928B-4A7E-9AED-FA30F51160F8}">
      <dgm:prSet/>
      <dgm:spPr/>
      <dgm:t>
        <a:bodyPr/>
        <a:lstStyle/>
        <a:p>
          <a:endParaRPr lang="de-DE" sz="1100"/>
        </a:p>
      </dgm:t>
    </dgm:pt>
    <dgm:pt modelId="{04DBBF40-D4B0-41BA-8549-859A218FF2FA}" type="sibTrans" cxnId="{59DAA2ED-928B-4A7E-9AED-FA30F51160F8}">
      <dgm:prSet custT="1"/>
      <dgm:spPr>
        <a:solidFill>
          <a:schemeClr val="tx2">
            <a:lumMod val="20000"/>
            <a:lumOff val="80000"/>
          </a:schemeClr>
        </a:solidFill>
      </dgm:spPr>
      <dgm:t>
        <a:bodyPr/>
        <a:lstStyle/>
        <a:p>
          <a:endParaRPr lang="de-DE" sz="1100"/>
        </a:p>
      </dgm:t>
    </dgm:pt>
    <dgm:pt modelId="{9673D9F5-1A62-45C7-BC12-450F792F6713}">
      <dgm:prSet phldrT="[Text]" custT="1"/>
      <dgm:spPr>
        <a:solidFill>
          <a:schemeClr val="tx2">
            <a:lumMod val="20000"/>
            <a:lumOff val="80000"/>
          </a:schemeClr>
        </a:solidFill>
      </dgm:spPr>
      <dgm:t>
        <a:bodyPr lIns="0" tIns="0" rIns="0" bIns="0"/>
        <a:lstStyle/>
        <a:p>
          <a:endParaRPr lang="de-DE" sz="1200" b="0" dirty="0"/>
        </a:p>
      </dgm:t>
    </dgm:pt>
    <dgm:pt modelId="{7A3953E6-7F9B-4474-8B66-5755296BB194}" type="parTrans" cxnId="{E989D67E-99FB-4FCA-B0A0-05C00E030C46}">
      <dgm:prSet/>
      <dgm:spPr/>
      <dgm:t>
        <a:bodyPr/>
        <a:lstStyle/>
        <a:p>
          <a:endParaRPr lang="de-DE" sz="1100"/>
        </a:p>
      </dgm:t>
    </dgm:pt>
    <dgm:pt modelId="{FB6BDEA9-8D79-493B-A21A-5E4825F26103}" type="sibTrans" cxnId="{E989D67E-99FB-4FCA-B0A0-05C00E030C46}">
      <dgm:prSet custT="1"/>
      <dgm:spPr>
        <a:solidFill>
          <a:schemeClr val="tx2">
            <a:lumMod val="20000"/>
            <a:lumOff val="80000"/>
          </a:schemeClr>
        </a:solidFill>
      </dgm:spPr>
      <dgm:t>
        <a:bodyPr/>
        <a:lstStyle/>
        <a:p>
          <a:endParaRPr lang="de-DE" sz="1100"/>
        </a:p>
      </dgm:t>
    </dgm:pt>
    <dgm:pt modelId="{08E77206-709A-4669-BB2B-A06658AEFF1E}">
      <dgm:prSet phldrT="[Text]" custT="1"/>
      <dgm:spPr>
        <a:solidFill>
          <a:schemeClr val="tx2">
            <a:lumMod val="20000"/>
            <a:lumOff val="80000"/>
          </a:schemeClr>
        </a:solidFill>
      </dgm:spPr>
      <dgm:t>
        <a:bodyPr lIns="0" tIns="0" rIns="0" bIns="0"/>
        <a:lstStyle/>
        <a:p>
          <a:r>
            <a:rPr lang="de-DE" sz="1200" b="1" dirty="0"/>
            <a:t>5.</a:t>
          </a:r>
          <a:endParaRPr lang="de-DE" sz="1200" b="0" dirty="0"/>
        </a:p>
      </dgm:t>
    </dgm:pt>
    <dgm:pt modelId="{C54D7088-2DAE-48AE-BC86-67E36C9219D4}" type="sibTrans" cxnId="{0C481E96-C27C-4854-838E-3EB548989766}">
      <dgm:prSet custT="1"/>
      <dgm:spPr>
        <a:solidFill>
          <a:schemeClr val="tx2">
            <a:lumMod val="20000"/>
            <a:lumOff val="80000"/>
          </a:schemeClr>
        </a:solidFill>
      </dgm:spPr>
      <dgm:t>
        <a:bodyPr/>
        <a:lstStyle/>
        <a:p>
          <a:endParaRPr lang="de-DE" sz="1100"/>
        </a:p>
      </dgm:t>
    </dgm:pt>
    <dgm:pt modelId="{C8FC89BE-9133-4564-9507-0750C850D781}" type="parTrans" cxnId="{0C481E96-C27C-4854-838E-3EB548989766}">
      <dgm:prSet/>
      <dgm:spPr/>
      <dgm:t>
        <a:bodyPr/>
        <a:lstStyle/>
        <a:p>
          <a:endParaRPr lang="de-DE" sz="1100"/>
        </a:p>
      </dgm:t>
    </dgm:pt>
    <dgm:pt modelId="{27D0B7B9-FCC5-4DFF-8B8E-00899E98819C}">
      <dgm:prSet phldrT="[Text]" custT="1"/>
      <dgm:spPr>
        <a:solidFill>
          <a:schemeClr val="tx2">
            <a:lumMod val="20000"/>
            <a:lumOff val="80000"/>
          </a:schemeClr>
        </a:solidFill>
      </dgm:spPr>
      <dgm:t>
        <a:bodyPr lIns="0" tIns="0" rIns="0" bIns="0"/>
        <a:lstStyle/>
        <a:p>
          <a:r>
            <a:rPr lang="de-DE" sz="1200" b="1" dirty="0"/>
            <a:t>1.</a:t>
          </a:r>
        </a:p>
      </dgm:t>
    </dgm:pt>
    <dgm:pt modelId="{EB33434E-1E44-4B18-8930-E58AA0688CD8}" type="sibTrans" cxnId="{103F084D-76F1-40A2-841C-74ECCB32CFBC}">
      <dgm:prSet custT="1"/>
      <dgm:spPr>
        <a:solidFill>
          <a:schemeClr val="tx2">
            <a:lumMod val="20000"/>
            <a:lumOff val="80000"/>
          </a:schemeClr>
        </a:solidFill>
      </dgm:spPr>
      <dgm:t>
        <a:bodyPr/>
        <a:lstStyle/>
        <a:p>
          <a:endParaRPr lang="de-DE" sz="1100"/>
        </a:p>
      </dgm:t>
    </dgm:pt>
    <dgm:pt modelId="{D1A77C3C-9292-415F-8219-824F00D33D59}" type="parTrans" cxnId="{103F084D-76F1-40A2-841C-74ECCB32CFBC}">
      <dgm:prSet/>
      <dgm:spPr/>
      <dgm:t>
        <a:bodyPr/>
        <a:lstStyle/>
        <a:p>
          <a:endParaRPr lang="de-DE" sz="1100"/>
        </a:p>
      </dgm:t>
    </dgm:pt>
    <dgm:pt modelId="{AB2B6DA0-730E-4F7D-957D-2447A4F0B5A1}">
      <dgm:prSet phldrT="[Text]" custT="1"/>
      <dgm:spPr>
        <a:solidFill>
          <a:schemeClr val="tx2">
            <a:lumMod val="20000"/>
            <a:lumOff val="80000"/>
          </a:schemeClr>
        </a:solidFill>
      </dgm:spPr>
      <dgm:t>
        <a:bodyPr vert="horz" lIns="0" tIns="0" rIns="0" bIns="0" anchor="ctr" anchorCtr="0"/>
        <a:lstStyle/>
        <a:p>
          <a:r>
            <a:rPr lang="de-DE" sz="1200" b="1" dirty="0"/>
            <a:t>4.</a:t>
          </a:r>
        </a:p>
      </dgm:t>
    </dgm:pt>
    <dgm:pt modelId="{2723AA14-61C2-4CC0-B440-FBC50082F931}" type="sibTrans" cxnId="{2FA9DA89-C813-48BB-B23E-CCE249BB297E}">
      <dgm:prSet custT="1"/>
      <dgm:spPr>
        <a:solidFill>
          <a:schemeClr val="bg1"/>
        </a:solidFill>
        <a:ln>
          <a:noFill/>
        </a:ln>
      </dgm:spPr>
      <dgm:t>
        <a:bodyPr/>
        <a:lstStyle/>
        <a:p>
          <a:endParaRPr lang="de-DE" sz="1100"/>
        </a:p>
      </dgm:t>
    </dgm:pt>
    <dgm:pt modelId="{8FA207D7-2124-4F7D-97A3-4689F4724D87}" type="parTrans" cxnId="{2FA9DA89-C813-48BB-B23E-CCE249BB297E}">
      <dgm:prSet/>
      <dgm:spPr/>
      <dgm:t>
        <a:bodyPr/>
        <a:lstStyle/>
        <a:p>
          <a:endParaRPr lang="de-DE" sz="1100"/>
        </a:p>
      </dgm:t>
    </dgm:pt>
    <dgm:pt modelId="{479ECE92-B3BA-4B9C-B1AD-EBA7DE2FFC20}" type="pres">
      <dgm:prSet presAssocID="{DBD8DCD6-52C0-44FB-94C1-1143E5EF60D4}" presName="cycle" presStyleCnt="0">
        <dgm:presLayoutVars>
          <dgm:dir/>
          <dgm:resizeHandles val="exact"/>
        </dgm:presLayoutVars>
      </dgm:prSet>
      <dgm:spPr/>
    </dgm:pt>
    <dgm:pt modelId="{88E95D60-DF1B-4888-992E-9C4FE22A3903}" type="pres">
      <dgm:prSet presAssocID="{27D0B7B9-FCC5-4DFF-8B8E-00899E98819C}" presName="node" presStyleLbl="node1" presStyleIdx="0" presStyleCnt="6" custScaleX="109777" custScaleY="109777">
        <dgm:presLayoutVars>
          <dgm:bulletEnabled val="1"/>
        </dgm:presLayoutVars>
      </dgm:prSet>
      <dgm:spPr/>
    </dgm:pt>
    <dgm:pt modelId="{DC3BBFC6-97D4-4AEB-B4A9-35E2DB5A76AA}" type="pres">
      <dgm:prSet presAssocID="{EB33434E-1E44-4B18-8930-E58AA0688CD8}" presName="sibTrans" presStyleLbl="sibTrans2D1" presStyleIdx="0" presStyleCnt="6"/>
      <dgm:spPr/>
    </dgm:pt>
    <dgm:pt modelId="{D7D290B0-D048-422A-B9CD-A7ED7B16AEC7}" type="pres">
      <dgm:prSet presAssocID="{EB33434E-1E44-4B18-8930-E58AA0688CD8}" presName="connectorText" presStyleLbl="sibTrans2D1" presStyleIdx="0" presStyleCnt="6"/>
      <dgm:spPr/>
    </dgm:pt>
    <dgm:pt modelId="{203463AD-011D-4BE7-8B58-D398C6E1EABD}" type="pres">
      <dgm:prSet presAssocID="{10AB0413-8784-416A-B89F-1258435E4708}" presName="node" presStyleLbl="node1" presStyleIdx="1" presStyleCnt="6" custScaleX="109777" custScaleY="109777" custRadScaleRad="98543" custRadScaleInc="-3480">
        <dgm:presLayoutVars>
          <dgm:bulletEnabled val="1"/>
        </dgm:presLayoutVars>
      </dgm:prSet>
      <dgm:spPr/>
    </dgm:pt>
    <dgm:pt modelId="{CD2AA31F-4AED-413E-A39F-11740B950733}" type="pres">
      <dgm:prSet presAssocID="{86A30115-D964-4EE8-ABEB-AFFD1DB3EEC1}" presName="sibTrans" presStyleLbl="sibTrans2D1" presStyleIdx="1" presStyleCnt="6"/>
      <dgm:spPr/>
    </dgm:pt>
    <dgm:pt modelId="{12E85209-6ED5-4DE2-9D0F-381DBE170443}" type="pres">
      <dgm:prSet presAssocID="{86A30115-D964-4EE8-ABEB-AFFD1DB3EEC1}" presName="connectorText" presStyleLbl="sibTrans2D1" presStyleIdx="1" presStyleCnt="6"/>
      <dgm:spPr/>
    </dgm:pt>
    <dgm:pt modelId="{0824D890-77CF-49AC-AFDF-12E4D7A0D72D}" type="pres">
      <dgm:prSet presAssocID="{E3115F3F-8CB2-49C8-A527-951318D827BB}" presName="node" presStyleLbl="node1" presStyleIdx="2" presStyleCnt="6" custScaleX="109777" custScaleY="109777">
        <dgm:presLayoutVars>
          <dgm:bulletEnabled val="1"/>
        </dgm:presLayoutVars>
      </dgm:prSet>
      <dgm:spPr/>
    </dgm:pt>
    <dgm:pt modelId="{67B9519F-86C7-40D6-BC83-E2FC4A3992DA}" type="pres">
      <dgm:prSet presAssocID="{04DBBF40-D4B0-41BA-8549-859A218FF2FA}" presName="sibTrans" presStyleLbl="sibTrans2D1" presStyleIdx="2" presStyleCnt="6"/>
      <dgm:spPr/>
    </dgm:pt>
    <dgm:pt modelId="{0AC32D0A-910C-41F2-A2E8-0EC9379AB09A}" type="pres">
      <dgm:prSet presAssocID="{04DBBF40-D4B0-41BA-8549-859A218FF2FA}" presName="connectorText" presStyleLbl="sibTrans2D1" presStyleIdx="2" presStyleCnt="6"/>
      <dgm:spPr/>
    </dgm:pt>
    <dgm:pt modelId="{220A31E8-99A5-4F87-BBF4-3DB20BE74847}" type="pres">
      <dgm:prSet presAssocID="{AB2B6DA0-730E-4F7D-957D-2447A4F0B5A1}" presName="node" presStyleLbl="node1" presStyleIdx="3" presStyleCnt="6" custScaleX="113638" custScaleY="110178" custRadScaleRad="83050" custRadScaleInc="25125">
        <dgm:presLayoutVars>
          <dgm:bulletEnabled val="1"/>
        </dgm:presLayoutVars>
      </dgm:prSet>
      <dgm:spPr/>
    </dgm:pt>
    <dgm:pt modelId="{1D82824D-AD66-4623-B684-DC686582E5E8}" type="pres">
      <dgm:prSet presAssocID="{2723AA14-61C2-4CC0-B440-FBC50082F931}" presName="sibTrans" presStyleLbl="sibTrans2D1" presStyleIdx="3" presStyleCnt="6"/>
      <dgm:spPr/>
    </dgm:pt>
    <dgm:pt modelId="{8701971E-71B7-4FC6-8F73-4B7AA7944340}" type="pres">
      <dgm:prSet presAssocID="{2723AA14-61C2-4CC0-B440-FBC50082F931}" presName="connectorText" presStyleLbl="sibTrans2D1" presStyleIdx="3" presStyleCnt="6"/>
      <dgm:spPr/>
    </dgm:pt>
    <dgm:pt modelId="{FF09D72C-DD4F-4ECE-B3D0-DE41437BD304}" type="pres">
      <dgm:prSet presAssocID="{9673D9F5-1A62-45C7-BC12-450F792F6713}" presName="node" presStyleLbl="node1" presStyleIdx="4" presStyleCnt="6" custScaleX="109777" custScaleY="109777" custRadScaleRad="86060" custRadScaleInc="-20323">
        <dgm:presLayoutVars>
          <dgm:bulletEnabled val="1"/>
        </dgm:presLayoutVars>
      </dgm:prSet>
      <dgm:spPr/>
    </dgm:pt>
    <dgm:pt modelId="{50758B54-759D-4CDC-BAFA-22AB8E2182A1}" type="pres">
      <dgm:prSet presAssocID="{FB6BDEA9-8D79-493B-A21A-5E4825F26103}" presName="sibTrans" presStyleLbl="sibTrans2D1" presStyleIdx="4" presStyleCnt="6"/>
      <dgm:spPr/>
    </dgm:pt>
    <dgm:pt modelId="{C795A2CB-348D-4220-AC05-7736FEF52579}" type="pres">
      <dgm:prSet presAssocID="{FB6BDEA9-8D79-493B-A21A-5E4825F26103}" presName="connectorText" presStyleLbl="sibTrans2D1" presStyleIdx="4" presStyleCnt="6"/>
      <dgm:spPr/>
    </dgm:pt>
    <dgm:pt modelId="{691DAF67-16C5-4638-AE63-CEB2D7457073}" type="pres">
      <dgm:prSet presAssocID="{08E77206-709A-4669-BB2B-A06658AEFF1E}" presName="node" presStyleLbl="node1" presStyleIdx="5" presStyleCnt="6" custScaleX="109777" custScaleY="109777">
        <dgm:presLayoutVars>
          <dgm:bulletEnabled val="1"/>
        </dgm:presLayoutVars>
      </dgm:prSet>
      <dgm:spPr/>
    </dgm:pt>
    <dgm:pt modelId="{97E16159-3DC8-4BA4-B4EE-80249AD4C2E1}" type="pres">
      <dgm:prSet presAssocID="{C54D7088-2DAE-48AE-BC86-67E36C9219D4}" presName="sibTrans" presStyleLbl="sibTrans2D1" presStyleIdx="5" presStyleCnt="6"/>
      <dgm:spPr/>
    </dgm:pt>
    <dgm:pt modelId="{24F66B59-6DA2-4F18-9345-2BBEA50F90F2}" type="pres">
      <dgm:prSet presAssocID="{C54D7088-2DAE-48AE-BC86-67E36C9219D4}" presName="connectorText" presStyleLbl="sibTrans2D1" presStyleIdx="5" presStyleCnt="6"/>
      <dgm:spPr/>
    </dgm:pt>
  </dgm:ptLst>
  <dgm:cxnLst>
    <dgm:cxn modelId="{A9E92F03-2E6D-4B1A-8823-870ED0D7AE51}" type="presOf" srcId="{DBD8DCD6-52C0-44FB-94C1-1143E5EF60D4}" destId="{479ECE92-B3BA-4B9C-B1AD-EBA7DE2FFC20}" srcOrd="0" destOrd="0" presId="urn:microsoft.com/office/officeart/2005/8/layout/cycle2"/>
    <dgm:cxn modelId="{27E6C508-12A6-4114-91F9-128A1EECB120}" type="presOf" srcId="{08E77206-709A-4669-BB2B-A06658AEFF1E}" destId="{691DAF67-16C5-4638-AE63-CEB2D7457073}" srcOrd="0" destOrd="0" presId="urn:microsoft.com/office/officeart/2005/8/layout/cycle2"/>
    <dgm:cxn modelId="{3F8F900C-7F37-476D-8507-2BFB9C8BB0A8}" type="presOf" srcId="{2723AA14-61C2-4CC0-B440-FBC50082F931}" destId="{8701971E-71B7-4FC6-8F73-4B7AA7944340}" srcOrd="1" destOrd="0" presId="urn:microsoft.com/office/officeart/2005/8/layout/cycle2"/>
    <dgm:cxn modelId="{77464B1D-AB52-48CD-AD79-C45CF97B2F89}" type="presOf" srcId="{C54D7088-2DAE-48AE-BC86-67E36C9219D4}" destId="{97E16159-3DC8-4BA4-B4EE-80249AD4C2E1}" srcOrd="0" destOrd="0" presId="urn:microsoft.com/office/officeart/2005/8/layout/cycle2"/>
    <dgm:cxn modelId="{A05E2924-C9E8-400F-B2EC-F56E16D926C8}" type="presOf" srcId="{04DBBF40-D4B0-41BA-8549-859A218FF2FA}" destId="{0AC32D0A-910C-41F2-A2E8-0EC9379AB09A}" srcOrd="1" destOrd="0" presId="urn:microsoft.com/office/officeart/2005/8/layout/cycle2"/>
    <dgm:cxn modelId="{A777B326-D8BF-44F8-AAF1-404453078C6E}" type="presOf" srcId="{86A30115-D964-4EE8-ABEB-AFFD1DB3EEC1}" destId="{12E85209-6ED5-4DE2-9D0F-381DBE170443}" srcOrd="1" destOrd="0" presId="urn:microsoft.com/office/officeart/2005/8/layout/cycle2"/>
    <dgm:cxn modelId="{791CF82E-2697-4091-84C9-E850D2550640}" type="presOf" srcId="{EB33434E-1E44-4B18-8930-E58AA0688CD8}" destId="{DC3BBFC6-97D4-4AEB-B4A9-35E2DB5A76AA}" srcOrd="0" destOrd="0" presId="urn:microsoft.com/office/officeart/2005/8/layout/cycle2"/>
    <dgm:cxn modelId="{E363FA2F-D70F-43BD-ADFC-852EE9C0291B}" type="presOf" srcId="{2723AA14-61C2-4CC0-B440-FBC50082F931}" destId="{1D82824D-AD66-4623-B684-DC686582E5E8}" srcOrd="0" destOrd="0" presId="urn:microsoft.com/office/officeart/2005/8/layout/cycle2"/>
    <dgm:cxn modelId="{72FC7930-83D9-401C-8DFC-883090DABE6F}" type="presOf" srcId="{FB6BDEA9-8D79-493B-A21A-5E4825F26103}" destId="{C795A2CB-348D-4220-AC05-7736FEF52579}" srcOrd="1" destOrd="0" presId="urn:microsoft.com/office/officeart/2005/8/layout/cycle2"/>
    <dgm:cxn modelId="{54121666-6ACA-422A-B5B2-64D7FC29ADA0}" srcId="{DBD8DCD6-52C0-44FB-94C1-1143E5EF60D4}" destId="{10AB0413-8784-416A-B89F-1258435E4708}" srcOrd="1" destOrd="0" parTransId="{15150F3E-94B9-4CB6-BD2F-AE810C8CB9EC}" sibTransId="{86A30115-D964-4EE8-ABEB-AFFD1DB3EEC1}"/>
    <dgm:cxn modelId="{103F084D-76F1-40A2-841C-74ECCB32CFBC}" srcId="{DBD8DCD6-52C0-44FB-94C1-1143E5EF60D4}" destId="{27D0B7B9-FCC5-4DFF-8B8E-00899E98819C}" srcOrd="0" destOrd="0" parTransId="{D1A77C3C-9292-415F-8219-824F00D33D59}" sibTransId="{EB33434E-1E44-4B18-8930-E58AA0688CD8}"/>
    <dgm:cxn modelId="{AE238E77-1B28-4B5F-84D5-A000E466C011}" type="presOf" srcId="{86A30115-D964-4EE8-ABEB-AFFD1DB3EEC1}" destId="{CD2AA31F-4AED-413E-A39F-11740B950733}" srcOrd="0" destOrd="0" presId="urn:microsoft.com/office/officeart/2005/8/layout/cycle2"/>
    <dgm:cxn modelId="{66421F7A-F518-4AAB-A5CE-C8874EF68512}" type="presOf" srcId="{9673D9F5-1A62-45C7-BC12-450F792F6713}" destId="{FF09D72C-DD4F-4ECE-B3D0-DE41437BD304}" srcOrd="0" destOrd="0" presId="urn:microsoft.com/office/officeart/2005/8/layout/cycle2"/>
    <dgm:cxn modelId="{E989D67E-99FB-4FCA-B0A0-05C00E030C46}" srcId="{DBD8DCD6-52C0-44FB-94C1-1143E5EF60D4}" destId="{9673D9F5-1A62-45C7-BC12-450F792F6713}" srcOrd="4" destOrd="0" parTransId="{7A3953E6-7F9B-4474-8B66-5755296BB194}" sibTransId="{FB6BDEA9-8D79-493B-A21A-5E4825F26103}"/>
    <dgm:cxn modelId="{2FA9DA89-C813-48BB-B23E-CCE249BB297E}" srcId="{DBD8DCD6-52C0-44FB-94C1-1143E5EF60D4}" destId="{AB2B6DA0-730E-4F7D-957D-2447A4F0B5A1}" srcOrd="3" destOrd="0" parTransId="{8FA207D7-2124-4F7D-97A3-4689F4724D87}" sibTransId="{2723AA14-61C2-4CC0-B440-FBC50082F931}"/>
    <dgm:cxn modelId="{CFF4CB92-634D-4AFC-ADAC-B8A298BFDEB1}" type="presOf" srcId="{AB2B6DA0-730E-4F7D-957D-2447A4F0B5A1}" destId="{220A31E8-99A5-4F87-BBF4-3DB20BE74847}" srcOrd="0" destOrd="0" presId="urn:microsoft.com/office/officeart/2005/8/layout/cycle2"/>
    <dgm:cxn modelId="{0C481E96-C27C-4854-838E-3EB548989766}" srcId="{DBD8DCD6-52C0-44FB-94C1-1143E5EF60D4}" destId="{08E77206-709A-4669-BB2B-A06658AEFF1E}" srcOrd="5" destOrd="0" parTransId="{C8FC89BE-9133-4564-9507-0750C850D781}" sibTransId="{C54D7088-2DAE-48AE-BC86-67E36C9219D4}"/>
    <dgm:cxn modelId="{C4F4849A-38A0-49FE-BF27-3D03692C7DED}" type="presOf" srcId="{27D0B7B9-FCC5-4DFF-8B8E-00899E98819C}" destId="{88E95D60-DF1B-4888-992E-9C4FE22A3903}" srcOrd="0" destOrd="0" presId="urn:microsoft.com/office/officeart/2005/8/layout/cycle2"/>
    <dgm:cxn modelId="{4576E3C2-C08F-48A9-B8DE-723B8482B106}" type="presOf" srcId="{E3115F3F-8CB2-49C8-A527-951318D827BB}" destId="{0824D890-77CF-49AC-AFDF-12E4D7A0D72D}" srcOrd="0" destOrd="0" presId="urn:microsoft.com/office/officeart/2005/8/layout/cycle2"/>
    <dgm:cxn modelId="{7D70B5D2-8857-4FC1-B3B3-8FA239BA42BB}" type="presOf" srcId="{04DBBF40-D4B0-41BA-8549-859A218FF2FA}" destId="{67B9519F-86C7-40D6-BC83-E2FC4A3992DA}" srcOrd="0" destOrd="0" presId="urn:microsoft.com/office/officeart/2005/8/layout/cycle2"/>
    <dgm:cxn modelId="{D25EF2DA-3CAC-4285-B0F2-CF8E7C3A3978}" type="presOf" srcId="{EB33434E-1E44-4B18-8930-E58AA0688CD8}" destId="{D7D290B0-D048-422A-B9CD-A7ED7B16AEC7}" srcOrd="1" destOrd="0" presId="urn:microsoft.com/office/officeart/2005/8/layout/cycle2"/>
    <dgm:cxn modelId="{0E5955E8-2DF2-40A2-86F7-7C466F3F69F4}" type="presOf" srcId="{FB6BDEA9-8D79-493B-A21A-5E4825F26103}" destId="{50758B54-759D-4CDC-BAFA-22AB8E2182A1}" srcOrd="0" destOrd="0" presId="urn:microsoft.com/office/officeart/2005/8/layout/cycle2"/>
    <dgm:cxn modelId="{59DAA2ED-928B-4A7E-9AED-FA30F51160F8}" srcId="{DBD8DCD6-52C0-44FB-94C1-1143E5EF60D4}" destId="{E3115F3F-8CB2-49C8-A527-951318D827BB}" srcOrd="2" destOrd="0" parTransId="{07DAC63C-583E-4880-96B5-2605406D30D9}" sibTransId="{04DBBF40-D4B0-41BA-8549-859A218FF2FA}"/>
    <dgm:cxn modelId="{582D2BEF-3C7E-4B70-A640-445214646E88}" type="presOf" srcId="{C54D7088-2DAE-48AE-BC86-67E36C9219D4}" destId="{24F66B59-6DA2-4F18-9345-2BBEA50F90F2}" srcOrd="1" destOrd="0" presId="urn:microsoft.com/office/officeart/2005/8/layout/cycle2"/>
    <dgm:cxn modelId="{89C414F3-A37B-4F1F-9BA3-710F2BFAE3A7}" type="presOf" srcId="{10AB0413-8784-416A-B89F-1258435E4708}" destId="{203463AD-011D-4BE7-8B58-D398C6E1EABD}" srcOrd="0" destOrd="0" presId="urn:microsoft.com/office/officeart/2005/8/layout/cycle2"/>
    <dgm:cxn modelId="{DD4D7F85-CBB3-4797-ACE4-2DC065F4BEA8}" type="presParOf" srcId="{479ECE92-B3BA-4B9C-B1AD-EBA7DE2FFC20}" destId="{88E95D60-DF1B-4888-992E-9C4FE22A3903}" srcOrd="0" destOrd="0" presId="urn:microsoft.com/office/officeart/2005/8/layout/cycle2"/>
    <dgm:cxn modelId="{341A4BDA-FFF6-41F4-A2A5-202B5E7C69EE}" type="presParOf" srcId="{479ECE92-B3BA-4B9C-B1AD-EBA7DE2FFC20}" destId="{DC3BBFC6-97D4-4AEB-B4A9-35E2DB5A76AA}" srcOrd="1" destOrd="0" presId="urn:microsoft.com/office/officeart/2005/8/layout/cycle2"/>
    <dgm:cxn modelId="{2F6C723C-4E40-44DD-B26D-A071A4C9AE6C}" type="presParOf" srcId="{DC3BBFC6-97D4-4AEB-B4A9-35E2DB5A76AA}" destId="{D7D290B0-D048-422A-B9CD-A7ED7B16AEC7}" srcOrd="0" destOrd="0" presId="urn:microsoft.com/office/officeart/2005/8/layout/cycle2"/>
    <dgm:cxn modelId="{AD24E1DC-0D07-41EB-B5A9-9C74791365D4}" type="presParOf" srcId="{479ECE92-B3BA-4B9C-B1AD-EBA7DE2FFC20}" destId="{203463AD-011D-4BE7-8B58-D398C6E1EABD}" srcOrd="2" destOrd="0" presId="urn:microsoft.com/office/officeart/2005/8/layout/cycle2"/>
    <dgm:cxn modelId="{586771F8-04A4-4C32-85C6-005269DB4A60}" type="presParOf" srcId="{479ECE92-B3BA-4B9C-B1AD-EBA7DE2FFC20}" destId="{CD2AA31F-4AED-413E-A39F-11740B950733}" srcOrd="3" destOrd="0" presId="urn:microsoft.com/office/officeart/2005/8/layout/cycle2"/>
    <dgm:cxn modelId="{07148019-AE4C-4315-B43C-AF236639DCC5}" type="presParOf" srcId="{CD2AA31F-4AED-413E-A39F-11740B950733}" destId="{12E85209-6ED5-4DE2-9D0F-381DBE170443}" srcOrd="0" destOrd="0" presId="urn:microsoft.com/office/officeart/2005/8/layout/cycle2"/>
    <dgm:cxn modelId="{1F6E94F5-B652-4D19-A343-7F8DEC5B15CA}" type="presParOf" srcId="{479ECE92-B3BA-4B9C-B1AD-EBA7DE2FFC20}" destId="{0824D890-77CF-49AC-AFDF-12E4D7A0D72D}" srcOrd="4" destOrd="0" presId="urn:microsoft.com/office/officeart/2005/8/layout/cycle2"/>
    <dgm:cxn modelId="{95867391-CA3C-4E69-A230-6237A2DF96D4}" type="presParOf" srcId="{479ECE92-B3BA-4B9C-B1AD-EBA7DE2FFC20}" destId="{67B9519F-86C7-40D6-BC83-E2FC4A3992DA}" srcOrd="5" destOrd="0" presId="urn:microsoft.com/office/officeart/2005/8/layout/cycle2"/>
    <dgm:cxn modelId="{9899CD36-409F-428B-8F70-701F58362CAE}" type="presParOf" srcId="{67B9519F-86C7-40D6-BC83-E2FC4A3992DA}" destId="{0AC32D0A-910C-41F2-A2E8-0EC9379AB09A}" srcOrd="0" destOrd="0" presId="urn:microsoft.com/office/officeart/2005/8/layout/cycle2"/>
    <dgm:cxn modelId="{681E3E69-DFC0-4D1E-886A-9D5A082357E4}" type="presParOf" srcId="{479ECE92-B3BA-4B9C-B1AD-EBA7DE2FFC20}" destId="{220A31E8-99A5-4F87-BBF4-3DB20BE74847}" srcOrd="6" destOrd="0" presId="urn:microsoft.com/office/officeart/2005/8/layout/cycle2"/>
    <dgm:cxn modelId="{DB9A6B7B-79A1-4DA8-99E5-36A34A6E3061}" type="presParOf" srcId="{479ECE92-B3BA-4B9C-B1AD-EBA7DE2FFC20}" destId="{1D82824D-AD66-4623-B684-DC686582E5E8}" srcOrd="7" destOrd="0" presId="urn:microsoft.com/office/officeart/2005/8/layout/cycle2"/>
    <dgm:cxn modelId="{C83E4392-A8EF-4752-9B97-48DAB0370CFB}" type="presParOf" srcId="{1D82824D-AD66-4623-B684-DC686582E5E8}" destId="{8701971E-71B7-4FC6-8F73-4B7AA7944340}" srcOrd="0" destOrd="0" presId="urn:microsoft.com/office/officeart/2005/8/layout/cycle2"/>
    <dgm:cxn modelId="{6ABA48CB-DA6C-4CF1-9908-9F2F181DFBF3}" type="presParOf" srcId="{479ECE92-B3BA-4B9C-B1AD-EBA7DE2FFC20}" destId="{FF09D72C-DD4F-4ECE-B3D0-DE41437BD304}" srcOrd="8" destOrd="0" presId="urn:microsoft.com/office/officeart/2005/8/layout/cycle2"/>
    <dgm:cxn modelId="{0643B247-0900-422B-88AF-95ED672238A6}" type="presParOf" srcId="{479ECE92-B3BA-4B9C-B1AD-EBA7DE2FFC20}" destId="{50758B54-759D-4CDC-BAFA-22AB8E2182A1}" srcOrd="9" destOrd="0" presId="urn:microsoft.com/office/officeart/2005/8/layout/cycle2"/>
    <dgm:cxn modelId="{17BB8697-0D62-42BC-A65B-FB1BA50FB410}" type="presParOf" srcId="{50758B54-759D-4CDC-BAFA-22AB8E2182A1}" destId="{C795A2CB-348D-4220-AC05-7736FEF52579}" srcOrd="0" destOrd="0" presId="urn:microsoft.com/office/officeart/2005/8/layout/cycle2"/>
    <dgm:cxn modelId="{FFDDAD80-E5B9-4955-B482-862E957E367E}" type="presParOf" srcId="{479ECE92-B3BA-4B9C-B1AD-EBA7DE2FFC20}" destId="{691DAF67-16C5-4638-AE63-CEB2D7457073}" srcOrd="10" destOrd="0" presId="urn:microsoft.com/office/officeart/2005/8/layout/cycle2"/>
    <dgm:cxn modelId="{B8A8A689-AE91-4F20-B974-B6A603A11F51}" type="presParOf" srcId="{479ECE92-B3BA-4B9C-B1AD-EBA7DE2FFC20}" destId="{97E16159-3DC8-4BA4-B4EE-80249AD4C2E1}" srcOrd="11" destOrd="0" presId="urn:microsoft.com/office/officeart/2005/8/layout/cycle2"/>
    <dgm:cxn modelId="{CD259F28-C968-42CE-B7C2-0AF6056FE6E9}" type="presParOf" srcId="{97E16159-3DC8-4BA4-B4EE-80249AD4C2E1}" destId="{24F66B59-6DA2-4F18-9345-2BBEA50F90F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BD8DCD6-52C0-44FB-94C1-1143E5EF60D4}"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e-DE"/>
        </a:p>
      </dgm:t>
    </dgm:pt>
    <dgm:pt modelId="{10AB0413-8784-416A-B89F-1258435E4708}">
      <dgm:prSet phldrT="[Text]" custT="1"/>
      <dgm:spPr>
        <a:solidFill>
          <a:schemeClr val="tx2">
            <a:lumMod val="20000"/>
            <a:lumOff val="80000"/>
          </a:schemeClr>
        </a:solidFill>
      </dgm:spPr>
      <dgm:t>
        <a:bodyPr lIns="0" tIns="0" rIns="0" bIns="0"/>
        <a:lstStyle/>
        <a:p>
          <a:r>
            <a:rPr lang="de-DE" sz="1200" b="1" dirty="0"/>
            <a:t>2</a:t>
          </a:r>
        </a:p>
      </dgm:t>
    </dgm:pt>
    <dgm:pt modelId="{15150F3E-94B9-4CB6-BD2F-AE810C8CB9EC}" type="parTrans" cxnId="{54121666-6ACA-422A-B5B2-64D7FC29ADA0}">
      <dgm:prSet/>
      <dgm:spPr/>
      <dgm:t>
        <a:bodyPr/>
        <a:lstStyle/>
        <a:p>
          <a:endParaRPr lang="de-DE" sz="1100"/>
        </a:p>
      </dgm:t>
    </dgm:pt>
    <dgm:pt modelId="{86A30115-D964-4EE8-ABEB-AFFD1DB3EEC1}" type="sibTrans" cxnId="{54121666-6ACA-422A-B5B2-64D7FC29ADA0}">
      <dgm:prSet custT="1"/>
      <dgm:spPr>
        <a:solidFill>
          <a:schemeClr val="tx2">
            <a:lumMod val="20000"/>
            <a:lumOff val="80000"/>
          </a:schemeClr>
        </a:solidFill>
      </dgm:spPr>
      <dgm:t>
        <a:bodyPr/>
        <a:lstStyle/>
        <a:p>
          <a:endParaRPr lang="de-DE" sz="1100"/>
        </a:p>
      </dgm:t>
    </dgm:pt>
    <dgm:pt modelId="{E3115F3F-8CB2-49C8-A527-951318D827BB}">
      <dgm:prSet phldrT="[Text]" custT="1"/>
      <dgm:spPr>
        <a:solidFill>
          <a:schemeClr val="tx2"/>
        </a:solidFill>
      </dgm:spPr>
      <dgm:t>
        <a:bodyPr lIns="0" tIns="0" rIns="0" bIns="0"/>
        <a:lstStyle/>
        <a:p>
          <a:r>
            <a:rPr lang="de-DE" sz="1200" b="1" dirty="0"/>
            <a:t>3.</a:t>
          </a:r>
        </a:p>
      </dgm:t>
    </dgm:pt>
    <dgm:pt modelId="{07DAC63C-583E-4880-96B5-2605406D30D9}" type="parTrans" cxnId="{59DAA2ED-928B-4A7E-9AED-FA30F51160F8}">
      <dgm:prSet/>
      <dgm:spPr/>
      <dgm:t>
        <a:bodyPr/>
        <a:lstStyle/>
        <a:p>
          <a:endParaRPr lang="de-DE" sz="1100"/>
        </a:p>
      </dgm:t>
    </dgm:pt>
    <dgm:pt modelId="{04DBBF40-D4B0-41BA-8549-859A218FF2FA}" type="sibTrans" cxnId="{59DAA2ED-928B-4A7E-9AED-FA30F51160F8}">
      <dgm:prSet custT="1"/>
      <dgm:spPr>
        <a:solidFill>
          <a:schemeClr val="tx2">
            <a:lumMod val="20000"/>
            <a:lumOff val="80000"/>
          </a:schemeClr>
        </a:solidFill>
      </dgm:spPr>
      <dgm:t>
        <a:bodyPr/>
        <a:lstStyle/>
        <a:p>
          <a:endParaRPr lang="de-DE" sz="1100"/>
        </a:p>
      </dgm:t>
    </dgm:pt>
    <dgm:pt modelId="{9673D9F5-1A62-45C7-BC12-450F792F6713}">
      <dgm:prSet phldrT="[Text]" custT="1"/>
      <dgm:spPr>
        <a:solidFill>
          <a:schemeClr val="tx2">
            <a:lumMod val="20000"/>
            <a:lumOff val="80000"/>
          </a:schemeClr>
        </a:solidFill>
      </dgm:spPr>
      <dgm:t>
        <a:bodyPr lIns="0" tIns="0" rIns="0" bIns="0"/>
        <a:lstStyle/>
        <a:p>
          <a:endParaRPr lang="de-DE" sz="1200" b="0" dirty="0"/>
        </a:p>
      </dgm:t>
    </dgm:pt>
    <dgm:pt modelId="{7A3953E6-7F9B-4474-8B66-5755296BB194}" type="parTrans" cxnId="{E989D67E-99FB-4FCA-B0A0-05C00E030C46}">
      <dgm:prSet/>
      <dgm:spPr/>
      <dgm:t>
        <a:bodyPr/>
        <a:lstStyle/>
        <a:p>
          <a:endParaRPr lang="de-DE" sz="1100"/>
        </a:p>
      </dgm:t>
    </dgm:pt>
    <dgm:pt modelId="{FB6BDEA9-8D79-493B-A21A-5E4825F26103}" type="sibTrans" cxnId="{E989D67E-99FB-4FCA-B0A0-05C00E030C46}">
      <dgm:prSet custT="1"/>
      <dgm:spPr>
        <a:solidFill>
          <a:schemeClr val="tx2">
            <a:lumMod val="20000"/>
            <a:lumOff val="80000"/>
          </a:schemeClr>
        </a:solidFill>
      </dgm:spPr>
      <dgm:t>
        <a:bodyPr/>
        <a:lstStyle/>
        <a:p>
          <a:endParaRPr lang="de-DE" sz="1100"/>
        </a:p>
      </dgm:t>
    </dgm:pt>
    <dgm:pt modelId="{08E77206-709A-4669-BB2B-A06658AEFF1E}">
      <dgm:prSet phldrT="[Text]" custT="1"/>
      <dgm:spPr>
        <a:solidFill>
          <a:schemeClr val="tx2">
            <a:lumMod val="20000"/>
            <a:lumOff val="80000"/>
          </a:schemeClr>
        </a:solidFill>
      </dgm:spPr>
      <dgm:t>
        <a:bodyPr lIns="0" tIns="0" rIns="0" bIns="0"/>
        <a:lstStyle/>
        <a:p>
          <a:r>
            <a:rPr lang="de-DE" sz="1200" b="1" dirty="0"/>
            <a:t>5.</a:t>
          </a:r>
          <a:endParaRPr lang="de-DE" sz="1200" b="0" dirty="0"/>
        </a:p>
      </dgm:t>
    </dgm:pt>
    <dgm:pt modelId="{C54D7088-2DAE-48AE-BC86-67E36C9219D4}" type="sibTrans" cxnId="{0C481E96-C27C-4854-838E-3EB548989766}">
      <dgm:prSet custT="1"/>
      <dgm:spPr>
        <a:solidFill>
          <a:schemeClr val="tx2">
            <a:lumMod val="20000"/>
            <a:lumOff val="80000"/>
          </a:schemeClr>
        </a:solidFill>
      </dgm:spPr>
      <dgm:t>
        <a:bodyPr/>
        <a:lstStyle/>
        <a:p>
          <a:endParaRPr lang="de-DE" sz="1100"/>
        </a:p>
      </dgm:t>
    </dgm:pt>
    <dgm:pt modelId="{C8FC89BE-9133-4564-9507-0750C850D781}" type="parTrans" cxnId="{0C481E96-C27C-4854-838E-3EB548989766}">
      <dgm:prSet/>
      <dgm:spPr/>
      <dgm:t>
        <a:bodyPr/>
        <a:lstStyle/>
        <a:p>
          <a:endParaRPr lang="de-DE" sz="1100"/>
        </a:p>
      </dgm:t>
    </dgm:pt>
    <dgm:pt modelId="{27D0B7B9-FCC5-4DFF-8B8E-00899E98819C}">
      <dgm:prSet phldrT="[Text]" custT="1"/>
      <dgm:spPr>
        <a:solidFill>
          <a:schemeClr val="tx2">
            <a:lumMod val="20000"/>
            <a:lumOff val="80000"/>
          </a:schemeClr>
        </a:solidFill>
      </dgm:spPr>
      <dgm:t>
        <a:bodyPr lIns="0" tIns="0" rIns="0" bIns="0"/>
        <a:lstStyle/>
        <a:p>
          <a:r>
            <a:rPr lang="de-DE" sz="1200" b="1" dirty="0"/>
            <a:t>1.</a:t>
          </a:r>
        </a:p>
      </dgm:t>
    </dgm:pt>
    <dgm:pt modelId="{EB33434E-1E44-4B18-8930-E58AA0688CD8}" type="sibTrans" cxnId="{103F084D-76F1-40A2-841C-74ECCB32CFBC}">
      <dgm:prSet custT="1"/>
      <dgm:spPr>
        <a:solidFill>
          <a:schemeClr val="tx2">
            <a:lumMod val="20000"/>
            <a:lumOff val="80000"/>
          </a:schemeClr>
        </a:solidFill>
      </dgm:spPr>
      <dgm:t>
        <a:bodyPr/>
        <a:lstStyle/>
        <a:p>
          <a:endParaRPr lang="de-DE" sz="1100"/>
        </a:p>
      </dgm:t>
    </dgm:pt>
    <dgm:pt modelId="{D1A77C3C-9292-415F-8219-824F00D33D59}" type="parTrans" cxnId="{103F084D-76F1-40A2-841C-74ECCB32CFBC}">
      <dgm:prSet/>
      <dgm:spPr/>
      <dgm:t>
        <a:bodyPr/>
        <a:lstStyle/>
        <a:p>
          <a:endParaRPr lang="de-DE" sz="1100"/>
        </a:p>
      </dgm:t>
    </dgm:pt>
    <dgm:pt modelId="{AB2B6DA0-730E-4F7D-957D-2447A4F0B5A1}">
      <dgm:prSet phldrT="[Text]" custT="1"/>
      <dgm:spPr>
        <a:solidFill>
          <a:schemeClr val="tx2">
            <a:lumMod val="20000"/>
            <a:lumOff val="80000"/>
          </a:schemeClr>
        </a:solidFill>
      </dgm:spPr>
      <dgm:t>
        <a:bodyPr vert="horz" lIns="0" tIns="0" rIns="0" bIns="0" anchor="ctr" anchorCtr="0"/>
        <a:lstStyle/>
        <a:p>
          <a:r>
            <a:rPr lang="de-DE" sz="1200" b="1" dirty="0"/>
            <a:t>4.</a:t>
          </a:r>
        </a:p>
      </dgm:t>
    </dgm:pt>
    <dgm:pt modelId="{2723AA14-61C2-4CC0-B440-FBC50082F931}" type="sibTrans" cxnId="{2FA9DA89-C813-48BB-B23E-CCE249BB297E}">
      <dgm:prSet custT="1"/>
      <dgm:spPr>
        <a:solidFill>
          <a:schemeClr val="bg1"/>
        </a:solidFill>
        <a:ln>
          <a:noFill/>
        </a:ln>
      </dgm:spPr>
      <dgm:t>
        <a:bodyPr/>
        <a:lstStyle/>
        <a:p>
          <a:endParaRPr lang="de-DE" sz="1100"/>
        </a:p>
      </dgm:t>
    </dgm:pt>
    <dgm:pt modelId="{8FA207D7-2124-4F7D-97A3-4689F4724D87}" type="parTrans" cxnId="{2FA9DA89-C813-48BB-B23E-CCE249BB297E}">
      <dgm:prSet/>
      <dgm:spPr/>
      <dgm:t>
        <a:bodyPr/>
        <a:lstStyle/>
        <a:p>
          <a:endParaRPr lang="de-DE" sz="1100"/>
        </a:p>
      </dgm:t>
    </dgm:pt>
    <dgm:pt modelId="{479ECE92-B3BA-4B9C-B1AD-EBA7DE2FFC20}" type="pres">
      <dgm:prSet presAssocID="{DBD8DCD6-52C0-44FB-94C1-1143E5EF60D4}" presName="cycle" presStyleCnt="0">
        <dgm:presLayoutVars>
          <dgm:dir/>
          <dgm:resizeHandles val="exact"/>
        </dgm:presLayoutVars>
      </dgm:prSet>
      <dgm:spPr/>
    </dgm:pt>
    <dgm:pt modelId="{88E95D60-DF1B-4888-992E-9C4FE22A3903}" type="pres">
      <dgm:prSet presAssocID="{27D0B7B9-FCC5-4DFF-8B8E-00899E98819C}" presName="node" presStyleLbl="node1" presStyleIdx="0" presStyleCnt="6" custScaleX="109777" custScaleY="109777">
        <dgm:presLayoutVars>
          <dgm:bulletEnabled val="1"/>
        </dgm:presLayoutVars>
      </dgm:prSet>
      <dgm:spPr/>
    </dgm:pt>
    <dgm:pt modelId="{DC3BBFC6-97D4-4AEB-B4A9-35E2DB5A76AA}" type="pres">
      <dgm:prSet presAssocID="{EB33434E-1E44-4B18-8930-E58AA0688CD8}" presName="sibTrans" presStyleLbl="sibTrans2D1" presStyleIdx="0" presStyleCnt="6"/>
      <dgm:spPr/>
    </dgm:pt>
    <dgm:pt modelId="{D7D290B0-D048-422A-B9CD-A7ED7B16AEC7}" type="pres">
      <dgm:prSet presAssocID="{EB33434E-1E44-4B18-8930-E58AA0688CD8}" presName="connectorText" presStyleLbl="sibTrans2D1" presStyleIdx="0" presStyleCnt="6"/>
      <dgm:spPr/>
    </dgm:pt>
    <dgm:pt modelId="{203463AD-011D-4BE7-8B58-D398C6E1EABD}" type="pres">
      <dgm:prSet presAssocID="{10AB0413-8784-416A-B89F-1258435E4708}" presName="node" presStyleLbl="node1" presStyleIdx="1" presStyleCnt="6" custScaleX="109777" custScaleY="109777" custRadScaleRad="98543" custRadScaleInc="-3480">
        <dgm:presLayoutVars>
          <dgm:bulletEnabled val="1"/>
        </dgm:presLayoutVars>
      </dgm:prSet>
      <dgm:spPr/>
    </dgm:pt>
    <dgm:pt modelId="{CD2AA31F-4AED-413E-A39F-11740B950733}" type="pres">
      <dgm:prSet presAssocID="{86A30115-D964-4EE8-ABEB-AFFD1DB3EEC1}" presName="sibTrans" presStyleLbl="sibTrans2D1" presStyleIdx="1" presStyleCnt="6"/>
      <dgm:spPr/>
    </dgm:pt>
    <dgm:pt modelId="{12E85209-6ED5-4DE2-9D0F-381DBE170443}" type="pres">
      <dgm:prSet presAssocID="{86A30115-D964-4EE8-ABEB-AFFD1DB3EEC1}" presName="connectorText" presStyleLbl="sibTrans2D1" presStyleIdx="1" presStyleCnt="6"/>
      <dgm:spPr/>
    </dgm:pt>
    <dgm:pt modelId="{0824D890-77CF-49AC-AFDF-12E4D7A0D72D}" type="pres">
      <dgm:prSet presAssocID="{E3115F3F-8CB2-49C8-A527-951318D827BB}" presName="node" presStyleLbl="node1" presStyleIdx="2" presStyleCnt="6" custScaleX="109777" custScaleY="109777">
        <dgm:presLayoutVars>
          <dgm:bulletEnabled val="1"/>
        </dgm:presLayoutVars>
      </dgm:prSet>
      <dgm:spPr/>
    </dgm:pt>
    <dgm:pt modelId="{67B9519F-86C7-40D6-BC83-E2FC4A3992DA}" type="pres">
      <dgm:prSet presAssocID="{04DBBF40-D4B0-41BA-8549-859A218FF2FA}" presName="sibTrans" presStyleLbl="sibTrans2D1" presStyleIdx="2" presStyleCnt="6"/>
      <dgm:spPr/>
    </dgm:pt>
    <dgm:pt modelId="{0AC32D0A-910C-41F2-A2E8-0EC9379AB09A}" type="pres">
      <dgm:prSet presAssocID="{04DBBF40-D4B0-41BA-8549-859A218FF2FA}" presName="connectorText" presStyleLbl="sibTrans2D1" presStyleIdx="2" presStyleCnt="6"/>
      <dgm:spPr/>
    </dgm:pt>
    <dgm:pt modelId="{220A31E8-99A5-4F87-BBF4-3DB20BE74847}" type="pres">
      <dgm:prSet presAssocID="{AB2B6DA0-730E-4F7D-957D-2447A4F0B5A1}" presName="node" presStyleLbl="node1" presStyleIdx="3" presStyleCnt="6" custScaleX="113638" custScaleY="110178" custRadScaleRad="83050" custRadScaleInc="25125">
        <dgm:presLayoutVars>
          <dgm:bulletEnabled val="1"/>
        </dgm:presLayoutVars>
      </dgm:prSet>
      <dgm:spPr/>
    </dgm:pt>
    <dgm:pt modelId="{1D82824D-AD66-4623-B684-DC686582E5E8}" type="pres">
      <dgm:prSet presAssocID="{2723AA14-61C2-4CC0-B440-FBC50082F931}" presName="sibTrans" presStyleLbl="sibTrans2D1" presStyleIdx="3" presStyleCnt="6"/>
      <dgm:spPr/>
    </dgm:pt>
    <dgm:pt modelId="{8701971E-71B7-4FC6-8F73-4B7AA7944340}" type="pres">
      <dgm:prSet presAssocID="{2723AA14-61C2-4CC0-B440-FBC50082F931}" presName="connectorText" presStyleLbl="sibTrans2D1" presStyleIdx="3" presStyleCnt="6"/>
      <dgm:spPr/>
    </dgm:pt>
    <dgm:pt modelId="{FF09D72C-DD4F-4ECE-B3D0-DE41437BD304}" type="pres">
      <dgm:prSet presAssocID="{9673D9F5-1A62-45C7-BC12-450F792F6713}" presName="node" presStyleLbl="node1" presStyleIdx="4" presStyleCnt="6" custScaleX="109777" custScaleY="109777" custRadScaleRad="86060" custRadScaleInc="-20323">
        <dgm:presLayoutVars>
          <dgm:bulletEnabled val="1"/>
        </dgm:presLayoutVars>
      </dgm:prSet>
      <dgm:spPr/>
    </dgm:pt>
    <dgm:pt modelId="{50758B54-759D-4CDC-BAFA-22AB8E2182A1}" type="pres">
      <dgm:prSet presAssocID="{FB6BDEA9-8D79-493B-A21A-5E4825F26103}" presName="sibTrans" presStyleLbl="sibTrans2D1" presStyleIdx="4" presStyleCnt="6"/>
      <dgm:spPr/>
    </dgm:pt>
    <dgm:pt modelId="{C795A2CB-348D-4220-AC05-7736FEF52579}" type="pres">
      <dgm:prSet presAssocID="{FB6BDEA9-8D79-493B-A21A-5E4825F26103}" presName="connectorText" presStyleLbl="sibTrans2D1" presStyleIdx="4" presStyleCnt="6"/>
      <dgm:spPr/>
    </dgm:pt>
    <dgm:pt modelId="{691DAF67-16C5-4638-AE63-CEB2D7457073}" type="pres">
      <dgm:prSet presAssocID="{08E77206-709A-4669-BB2B-A06658AEFF1E}" presName="node" presStyleLbl="node1" presStyleIdx="5" presStyleCnt="6" custScaleX="109777" custScaleY="109777">
        <dgm:presLayoutVars>
          <dgm:bulletEnabled val="1"/>
        </dgm:presLayoutVars>
      </dgm:prSet>
      <dgm:spPr/>
    </dgm:pt>
    <dgm:pt modelId="{97E16159-3DC8-4BA4-B4EE-80249AD4C2E1}" type="pres">
      <dgm:prSet presAssocID="{C54D7088-2DAE-48AE-BC86-67E36C9219D4}" presName="sibTrans" presStyleLbl="sibTrans2D1" presStyleIdx="5" presStyleCnt="6"/>
      <dgm:spPr/>
    </dgm:pt>
    <dgm:pt modelId="{24F66B59-6DA2-4F18-9345-2BBEA50F90F2}" type="pres">
      <dgm:prSet presAssocID="{C54D7088-2DAE-48AE-BC86-67E36C9219D4}" presName="connectorText" presStyleLbl="sibTrans2D1" presStyleIdx="5" presStyleCnt="6"/>
      <dgm:spPr/>
    </dgm:pt>
  </dgm:ptLst>
  <dgm:cxnLst>
    <dgm:cxn modelId="{A9E92F03-2E6D-4B1A-8823-870ED0D7AE51}" type="presOf" srcId="{DBD8DCD6-52C0-44FB-94C1-1143E5EF60D4}" destId="{479ECE92-B3BA-4B9C-B1AD-EBA7DE2FFC20}" srcOrd="0" destOrd="0" presId="urn:microsoft.com/office/officeart/2005/8/layout/cycle2"/>
    <dgm:cxn modelId="{27E6C508-12A6-4114-91F9-128A1EECB120}" type="presOf" srcId="{08E77206-709A-4669-BB2B-A06658AEFF1E}" destId="{691DAF67-16C5-4638-AE63-CEB2D7457073}" srcOrd="0" destOrd="0" presId="urn:microsoft.com/office/officeart/2005/8/layout/cycle2"/>
    <dgm:cxn modelId="{3F8F900C-7F37-476D-8507-2BFB9C8BB0A8}" type="presOf" srcId="{2723AA14-61C2-4CC0-B440-FBC50082F931}" destId="{8701971E-71B7-4FC6-8F73-4B7AA7944340}" srcOrd="1" destOrd="0" presId="urn:microsoft.com/office/officeart/2005/8/layout/cycle2"/>
    <dgm:cxn modelId="{77464B1D-AB52-48CD-AD79-C45CF97B2F89}" type="presOf" srcId="{C54D7088-2DAE-48AE-BC86-67E36C9219D4}" destId="{97E16159-3DC8-4BA4-B4EE-80249AD4C2E1}" srcOrd="0" destOrd="0" presId="urn:microsoft.com/office/officeart/2005/8/layout/cycle2"/>
    <dgm:cxn modelId="{A05E2924-C9E8-400F-B2EC-F56E16D926C8}" type="presOf" srcId="{04DBBF40-D4B0-41BA-8549-859A218FF2FA}" destId="{0AC32D0A-910C-41F2-A2E8-0EC9379AB09A}" srcOrd="1" destOrd="0" presId="urn:microsoft.com/office/officeart/2005/8/layout/cycle2"/>
    <dgm:cxn modelId="{A777B326-D8BF-44F8-AAF1-404453078C6E}" type="presOf" srcId="{86A30115-D964-4EE8-ABEB-AFFD1DB3EEC1}" destId="{12E85209-6ED5-4DE2-9D0F-381DBE170443}" srcOrd="1" destOrd="0" presId="urn:microsoft.com/office/officeart/2005/8/layout/cycle2"/>
    <dgm:cxn modelId="{791CF82E-2697-4091-84C9-E850D2550640}" type="presOf" srcId="{EB33434E-1E44-4B18-8930-E58AA0688CD8}" destId="{DC3BBFC6-97D4-4AEB-B4A9-35E2DB5A76AA}" srcOrd="0" destOrd="0" presId="urn:microsoft.com/office/officeart/2005/8/layout/cycle2"/>
    <dgm:cxn modelId="{E363FA2F-D70F-43BD-ADFC-852EE9C0291B}" type="presOf" srcId="{2723AA14-61C2-4CC0-B440-FBC50082F931}" destId="{1D82824D-AD66-4623-B684-DC686582E5E8}" srcOrd="0" destOrd="0" presId="urn:microsoft.com/office/officeart/2005/8/layout/cycle2"/>
    <dgm:cxn modelId="{72FC7930-83D9-401C-8DFC-883090DABE6F}" type="presOf" srcId="{FB6BDEA9-8D79-493B-A21A-5E4825F26103}" destId="{C795A2CB-348D-4220-AC05-7736FEF52579}" srcOrd="1" destOrd="0" presId="urn:microsoft.com/office/officeart/2005/8/layout/cycle2"/>
    <dgm:cxn modelId="{54121666-6ACA-422A-B5B2-64D7FC29ADA0}" srcId="{DBD8DCD6-52C0-44FB-94C1-1143E5EF60D4}" destId="{10AB0413-8784-416A-B89F-1258435E4708}" srcOrd="1" destOrd="0" parTransId="{15150F3E-94B9-4CB6-BD2F-AE810C8CB9EC}" sibTransId="{86A30115-D964-4EE8-ABEB-AFFD1DB3EEC1}"/>
    <dgm:cxn modelId="{103F084D-76F1-40A2-841C-74ECCB32CFBC}" srcId="{DBD8DCD6-52C0-44FB-94C1-1143E5EF60D4}" destId="{27D0B7B9-FCC5-4DFF-8B8E-00899E98819C}" srcOrd="0" destOrd="0" parTransId="{D1A77C3C-9292-415F-8219-824F00D33D59}" sibTransId="{EB33434E-1E44-4B18-8930-E58AA0688CD8}"/>
    <dgm:cxn modelId="{AE238E77-1B28-4B5F-84D5-A000E466C011}" type="presOf" srcId="{86A30115-D964-4EE8-ABEB-AFFD1DB3EEC1}" destId="{CD2AA31F-4AED-413E-A39F-11740B950733}" srcOrd="0" destOrd="0" presId="urn:microsoft.com/office/officeart/2005/8/layout/cycle2"/>
    <dgm:cxn modelId="{66421F7A-F518-4AAB-A5CE-C8874EF68512}" type="presOf" srcId="{9673D9F5-1A62-45C7-BC12-450F792F6713}" destId="{FF09D72C-DD4F-4ECE-B3D0-DE41437BD304}" srcOrd="0" destOrd="0" presId="urn:microsoft.com/office/officeart/2005/8/layout/cycle2"/>
    <dgm:cxn modelId="{E989D67E-99FB-4FCA-B0A0-05C00E030C46}" srcId="{DBD8DCD6-52C0-44FB-94C1-1143E5EF60D4}" destId="{9673D9F5-1A62-45C7-BC12-450F792F6713}" srcOrd="4" destOrd="0" parTransId="{7A3953E6-7F9B-4474-8B66-5755296BB194}" sibTransId="{FB6BDEA9-8D79-493B-A21A-5E4825F26103}"/>
    <dgm:cxn modelId="{2FA9DA89-C813-48BB-B23E-CCE249BB297E}" srcId="{DBD8DCD6-52C0-44FB-94C1-1143E5EF60D4}" destId="{AB2B6DA0-730E-4F7D-957D-2447A4F0B5A1}" srcOrd="3" destOrd="0" parTransId="{8FA207D7-2124-4F7D-97A3-4689F4724D87}" sibTransId="{2723AA14-61C2-4CC0-B440-FBC50082F931}"/>
    <dgm:cxn modelId="{CFF4CB92-634D-4AFC-ADAC-B8A298BFDEB1}" type="presOf" srcId="{AB2B6DA0-730E-4F7D-957D-2447A4F0B5A1}" destId="{220A31E8-99A5-4F87-BBF4-3DB20BE74847}" srcOrd="0" destOrd="0" presId="urn:microsoft.com/office/officeart/2005/8/layout/cycle2"/>
    <dgm:cxn modelId="{0C481E96-C27C-4854-838E-3EB548989766}" srcId="{DBD8DCD6-52C0-44FB-94C1-1143E5EF60D4}" destId="{08E77206-709A-4669-BB2B-A06658AEFF1E}" srcOrd="5" destOrd="0" parTransId="{C8FC89BE-9133-4564-9507-0750C850D781}" sibTransId="{C54D7088-2DAE-48AE-BC86-67E36C9219D4}"/>
    <dgm:cxn modelId="{C4F4849A-38A0-49FE-BF27-3D03692C7DED}" type="presOf" srcId="{27D0B7B9-FCC5-4DFF-8B8E-00899E98819C}" destId="{88E95D60-DF1B-4888-992E-9C4FE22A3903}" srcOrd="0" destOrd="0" presId="urn:microsoft.com/office/officeart/2005/8/layout/cycle2"/>
    <dgm:cxn modelId="{4576E3C2-C08F-48A9-B8DE-723B8482B106}" type="presOf" srcId="{E3115F3F-8CB2-49C8-A527-951318D827BB}" destId="{0824D890-77CF-49AC-AFDF-12E4D7A0D72D}" srcOrd="0" destOrd="0" presId="urn:microsoft.com/office/officeart/2005/8/layout/cycle2"/>
    <dgm:cxn modelId="{7D70B5D2-8857-4FC1-B3B3-8FA239BA42BB}" type="presOf" srcId="{04DBBF40-D4B0-41BA-8549-859A218FF2FA}" destId="{67B9519F-86C7-40D6-BC83-E2FC4A3992DA}" srcOrd="0" destOrd="0" presId="urn:microsoft.com/office/officeart/2005/8/layout/cycle2"/>
    <dgm:cxn modelId="{D25EF2DA-3CAC-4285-B0F2-CF8E7C3A3978}" type="presOf" srcId="{EB33434E-1E44-4B18-8930-E58AA0688CD8}" destId="{D7D290B0-D048-422A-B9CD-A7ED7B16AEC7}" srcOrd="1" destOrd="0" presId="urn:microsoft.com/office/officeart/2005/8/layout/cycle2"/>
    <dgm:cxn modelId="{0E5955E8-2DF2-40A2-86F7-7C466F3F69F4}" type="presOf" srcId="{FB6BDEA9-8D79-493B-A21A-5E4825F26103}" destId="{50758B54-759D-4CDC-BAFA-22AB8E2182A1}" srcOrd="0" destOrd="0" presId="urn:microsoft.com/office/officeart/2005/8/layout/cycle2"/>
    <dgm:cxn modelId="{59DAA2ED-928B-4A7E-9AED-FA30F51160F8}" srcId="{DBD8DCD6-52C0-44FB-94C1-1143E5EF60D4}" destId="{E3115F3F-8CB2-49C8-A527-951318D827BB}" srcOrd="2" destOrd="0" parTransId="{07DAC63C-583E-4880-96B5-2605406D30D9}" sibTransId="{04DBBF40-D4B0-41BA-8549-859A218FF2FA}"/>
    <dgm:cxn modelId="{582D2BEF-3C7E-4B70-A640-445214646E88}" type="presOf" srcId="{C54D7088-2DAE-48AE-BC86-67E36C9219D4}" destId="{24F66B59-6DA2-4F18-9345-2BBEA50F90F2}" srcOrd="1" destOrd="0" presId="urn:microsoft.com/office/officeart/2005/8/layout/cycle2"/>
    <dgm:cxn modelId="{89C414F3-A37B-4F1F-9BA3-710F2BFAE3A7}" type="presOf" srcId="{10AB0413-8784-416A-B89F-1258435E4708}" destId="{203463AD-011D-4BE7-8B58-D398C6E1EABD}" srcOrd="0" destOrd="0" presId="urn:microsoft.com/office/officeart/2005/8/layout/cycle2"/>
    <dgm:cxn modelId="{DD4D7F85-CBB3-4797-ACE4-2DC065F4BEA8}" type="presParOf" srcId="{479ECE92-B3BA-4B9C-B1AD-EBA7DE2FFC20}" destId="{88E95D60-DF1B-4888-992E-9C4FE22A3903}" srcOrd="0" destOrd="0" presId="urn:microsoft.com/office/officeart/2005/8/layout/cycle2"/>
    <dgm:cxn modelId="{341A4BDA-FFF6-41F4-A2A5-202B5E7C69EE}" type="presParOf" srcId="{479ECE92-B3BA-4B9C-B1AD-EBA7DE2FFC20}" destId="{DC3BBFC6-97D4-4AEB-B4A9-35E2DB5A76AA}" srcOrd="1" destOrd="0" presId="urn:microsoft.com/office/officeart/2005/8/layout/cycle2"/>
    <dgm:cxn modelId="{2F6C723C-4E40-44DD-B26D-A071A4C9AE6C}" type="presParOf" srcId="{DC3BBFC6-97D4-4AEB-B4A9-35E2DB5A76AA}" destId="{D7D290B0-D048-422A-B9CD-A7ED7B16AEC7}" srcOrd="0" destOrd="0" presId="urn:microsoft.com/office/officeart/2005/8/layout/cycle2"/>
    <dgm:cxn modelId="{AD24E1DC-0D07-41EB-B5A9-9C74791365D4}" type="presParOf" srcId="{479ECE92-B3BA-4B9C-B1AD-EBA7DE2FFC20}" destId="{203463AD-011D-4BE7-8B58-D398C6E1EABD}" srcOrd="2" destOrd="0" presId="urn:microsoft.com/office/officeart/2005/8/layout/cycle2"/>
    <dgm:cxn modelId="{586771F8-04A4-4C32-85C6-005269DB4A60}" type="presParOf" srcId="{479ECE92-B3BA-4B9C-B1AD-EBA7DE2FFC20}" destId="{CD2AA31F-4AED-413E-A39F-11740B950733}" srcOrd="3" destOrd="0" presId="urn:microsoft.com/office/officeart/2005/8/layout/cycle2"/>
    <dgm:cxn modelId="{07148019-AE4C-4315-B43C-AF236639DCC5}" type="presParOf" srcId="{CD2AA31F-4AED-413E-A39F-11740B950733}" destId="{12E85209-6ED5-4DE2-9D0F-381DBE170443}" srcOrd="0" destOrd="0" presId="urn:microsoft.com/office/officeart/2005/8/layout/cycle2"/>
    <dgm:cxn modelId="{1F6E94F5-B652-4D19-A343-7F8DEC5B15CA}" type="presParOf" srcId="{479ECE92-B3BA-4B9C-B1AD-EBA7DE2FFC20}" destId="{0824D890-77CF-49AC-AFDF-12E4D7A0D72D}" srcOrd="4" destOrd="0" presId="urn:microsoft.com/office/officeart/2005/8/layout/cycle2"/>
    <dgm:cxn modelId="{95867391-CA3C-4E69-A230-6237A2DF96D4}" type="presParOf" srcId="{479ECE92-B3BA-4B9C-B1AD-EBA7DE2FFC20}" destId="{67B9519F-86C7-40D6-BC83-E2FC4A3992DA}" srcOrd="5" destOrd="0" presId="urn:microsoft.com/office/officeart/2005/8/layout/cycle2"/>
    <dgm:cxn modelId="{9899CD36-409F-428B-8F70-701F58362CAE}" type="presParOf" srcId="{67B9519F-86C7-40D6-BC83-E2FC4A3992DA}" destId="{0AC32D0A-910C-41F2-A2E8-0EC9379AB09A}" srcOrd="0" destOrd="0" presId="urn:microsoft.com/office/officeart/2005/8/layout/cycle2"/>
    <dgm:cxn modelId="{681E3E69-DFC0-4D1E-886A-9D5A082357E4}" type="presParOf" srcId="{479ECE92-B3BA-4B9C-B1AD-EBA7DE2FFC20}" destId="{220A31E8-99A5-4F87-BBF4-3DB20BE74847}" srcOrd="6" destOrd="0" presId="urn:microsoft.com/office/officeart/2005/8/layout/cycle2"/>
    <dgm:cxn modelId="{DB9A6B7B-79A1-4DA8-99E5-36A34A6E3061}" type="presParOf" srcId="{479ECE92-B3BA-4B9C-B1AD-EBA7DE2FFC20}" destId="{1D82824D-AD66-4623-B684-DC686582E5E8}" srcOrd="7" destOrd="0" presId="urn:microsoft.com/office/officeart/2005/8/layout/cycle2"/>
    <dgm:cxn modelId="{C83E4392-A8EF-4752-9B97-48DAB0370CFB}" type="presParOf" srcId="{1D82824D-AD66-4623-B684-DC686582E5E8}" destId="{8701971E-71B7-4FC6-8F73-4B7AA7944340}" srcOrd="0" destOrd="0" presId="urn:microsoft.com/office/officeart/2005/8/layout/cycle2"/>
    <dgm:cxn modelId="{6ABA48CB-DA6C-4CF1-9908-9F2F181DFBF3}" type="presParOf" srcId="{479ECE92-B3BA-4B9C-B1AD-EBA7DE2FFC20}" destId="{FF09D72C-DD4F-4ECE-B3D0-DE41437BD304}" srcOrd="8" destOrd="0" presId="urn:microsoft.com/office/officeart/2005/8/layout/cycle2"/>
    <dgm:cxn modelId="{0643B247-0900-422B-88AF-95ED672238A6}" type="presParOf" srcId="{479ECE92-B3BA-4B9C-B1AD-EBA7DE2FFC20}" destId="{50758B54-759D-4CDC-BAFA-22AB8E2182A1}" srcOrd="9" destOrd="0" presId="urn:microsoft.com/office/officeart/2005/8/layout/cycle2"/>
    <dgm:cxn modelId="{17BB8697-0D62-42BC-A65B-FB1BA50FB410}" type="presParOf" srcId="{50758B54-759D-4CDC-BAFA-22AB8E2182A1}" destId="{C795A2CB-348D-4220-AC05-7736FEF52579}" srcOrd="0" destOrd="0" presId="urn:microsoft.com/office/officeart/2005/8/layout/cycle2"/>
    <dgm:cxn modelId="{FFDDAD80-E5B9-4955-B482-862E957E367E}" type="presParOf" srcId="{479ECE92-B3BA-4B9C-B1AD-EBA7DE2FFC20}" destId="{691DAF67-16C5-4638-AE63-CEB2D7457073}" srcOrd="10" destOrd="0" presId="urn:microsoft.com/office/officeart/2005/8/layout/cycle2"/>
    <dgm:cxn modelId="{B8A8A689-AE91-4F20-B974-B6A603A11F51}" type="presParOf" srcId="{479ECE92-B3BA-4B9C-B1AD-EBA7DE2FFC20}" destId="{97E16159-3DC8-4BA4-B4EE-80249AD4C2E1}" srcOrd="11" destOrd="0" presId="urn:microsoft.com/office/officeart/2005/8/layout/cycle2"/>
    <dgm:cxn modelId="{CD259F28-C968-42CE-B7C2-0AF6056FE6E9}" type="presParOf" srcId="{97E16159-3DC8-4BA4-B4EE-80249AD4C2E1}" destId="{24F66B59-6DA2-4F18-9345-2BBEA50F90F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BD8DCD6-52C0-44FB-94C1-1143E5EF60D4}"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e-DE"/>
        </a:p>
      </dgm:t>
    </dgm:pt>
    <dgm:pt modelId="{10AB0413-8784-416A-B89F-1258435E4708}">
      <dgm:prSet phldrT="[Text]" custT="1"/>
      <dgm:spPr>
        <a:solidFill>
          <a:schemeClr val="tx2">
            <a:lumMod val="20000"/>
            <a:lumOff val="80000"/>
          </a:schemeClr>
        </a:solidFill>
      </dgm:spPr>
      <dgm:t>
        <a:bodyPr lIns="0" tIns="0" rIns="0" bIns="0"/>
        <a:lstStyle/>
        <a:p>
          <a:r>
            <a:rPr lang="de-DE" sz="1200" b="1" dirty="0"/>
            <a:t>2</a:t>
          </a:r>
        </a:p>
      </dgm:t>
    </dgm:pt>
    <dgm:pt modelId="{15150F3E-94B9-4CB6-BD2F-AE810C8CB9EC}" type="parTrans" cxnId="{54121666-6ACA-422A-B5B2-64D7FC29ADA0}">
      <dgm:prSet/>
      <dgm:spPr/>
      <dgm:t>
        <a:bodyPr/>
        <a:lstStyle/>
        <a:p>
          <a:endParaRPr lang="de-DE" sz="1100"/>
        </a:p>
      </dgm:t>
    </dgm:pt>
    <dgm:pt modelId="{86A30115-D964-4EE8-ABEB-AFFD1DB3EEC1}" type="sibTrans" cxnId="{54121666-6ACA-422A-B5B2-64D7FC29ADA0}">
      <dgm:prSet custT="1"/>
      <dgm:spPr>
        <a:solidFill>
          <a:schemeClr val="tx2">
            <a:lumMod val="20000"/>
            <a:lumOff val="80000"/>
          </a:schemeClr>
        </a:solidFill>
      </dgm:spPr>
      <dgm:t>
        <a:bodyPr/>
        <a:lstStyle/>
        <a:p>
          <a:endParaRPr lang="de-DE" sz="1100"/>
        </a:p>
      </dgm:t>
    </dgm:pt>
    <dgm:pt modelId="{E3115F3F-8CB2-49C8-A527-951318D827BB}">
      <dgm:prSet phldrT="[Text]" custT="1"/>
      <dgm:spPr>
        <a:solidFill>
          <a:schemeClr val="tx2"/>
        </a:solidFill>
      </dgm:spPr>
      <dgm:t>
        <a:bodyPr lIns="0" tIns="0" rIns="0" bIns="0"/>
        <a:lstStyle/>
        <a:p>
          <a:r>
            <a:rPr lang="de-DE" sz="1200" b="1" dirty="0"/>
            <a:t>3.</a:t>
          </a:r>
        </a:p>
      </dgm:t>
    </dgm:pt>
    <dgm:pt modelId="{07DAC63C-583E-4880-96B5-2605406D30D9}" type="parTrans" cxnId="{59DAA2ED-928B-4A7E-9AED-FA30F51160F8}">
      <dgm:prSet/>
      <dgm:spPr/>
      <dgm:t>
        <a:bodyPr/>
        <a:lstStyle/>
        <a:p>
          <a:endParaRPr lang="de-DE" sz="1100"/>
        </a:p>
      </dgm:t>
    </dgm:pt>
    <dgm:pt modelId="{04DBBF40-D4B0-41BA-8549-859A218FF2FA}" type="sibTrans" cxnId="{59DAA2ED-928B-4A7E-9AED-FA30F51160F8}">
      <dgm:prSet custT="1"/>
      <dgm:spPr>
        <a:solidFill>
          <a:schemeClr val="tx2">
            <a:lumMod val="20000"/>
            <a:lumOff val="80000"/>
          </a:schemeClr>
        </a:solidFill>
      </dgm:spPr>
      <dgm:t>
        <a:bodyPr/>
        <a:lstStyle/>
        <a:p>
          <a:endParaRPr lang="de-DE" sz="1100"/>
        </a:p>
      </dgm:t>
    </dgm:pt>
    <dgm:pt modelId="{9673D9F5-1A62-45C7-BC12-450F792F6713}">
      <dgm:prSet phldrT="[Text]" custT="1"/>
      <dgm:spPr>
        <a:solidFill>
          <a:schemeClr val="tx2">
            <a:lumMod val="20000"/>
            <a:lumOff val="80000"/>
          </a:schemeClr>
        </a:solidFill>
      </dgm:spPr>
      <dgm:t>
        <a:bodyPr lIns="0" tIns="0" rIns="0" bIns="0"/>
        <a:lstStyle/>
        <a:p>
          <a:endParaRPr lang="de-DE" sz="1200" b="0" dirty="0"/>
        </a:p>
      </dgm:t>
    </dgm:pt>
    <dgm:pt modelId="{7A3953E6-7F9B-4474-8B66-5755296BB194}" type="parTrans" cxnId="{E989D67E-99FB-4FCA-B0A0-05C00E030C46}">
      <dgm:prSet/>
      <dgm:spPr/>
      <dgm:t>
        <a:bodyPr/>
        <a:lstStyle/>
        <a:p>
          <a:endParaRPr lang="de-DE" sz="1100"/>
        </a:p>
      </dgm:t>
    </dgm:pt>
    <dgm:pt modelId="{FB6BDEA9-8D79-493B-A21A-5E4825F26103}" type="sibTrans" cxnId="{E989D67E-99FB-4FCA-B0A0-05C00E030C46}">
      <dgm:prSet custT="1"/>
      <dgm:spPr>
        <a:solidFill>
          <a:schemeClr val="tx2">
            <a:lumMod val="20000"/>
            <a:lumOff val="80000"/>
          </a:schemeClr>
        </a:solidFill>
      </dgm:spPr>
      <dgm:t>
        <a:bodyPr/>
        <a:lstStyle/>
        <a:p>
          <a:endParaRPr lang="de-DE" sz="1100"/>
        </a:p>
      </dgm:t>
    </dgm:pt>
    <dgm:pt modelId="{08E77206-709A-4669-BB2B-A06658AEFF1E}">
      <dgm:prSet phldrT="[Text]" custT="1"/>
      <dgm:spPr>
        <a:solidFill>
          <a:schemeClr val="tx2">
            <a:lumMod val="20000"/>
            <a:lumOff val="80000"/>
          </a:schemeClr>
        </a:solidFill>
      </dgm:spPr>
      <dgm:t>
        <a:bodyPr lIns="0" tIns="0" rIns="0" bIns="0"/>
        <a:lstStyle/>
        <a:p>
          <a:r>
            <a:rPr lang="de-DE" sz="1200" b="1" dirty="0"/>
            <a:t>5.</a:t>
          </a:r>
          <a:endParaRPr lang="de-DE" sz="1200" b="0" dirty="0"/>
        </a:p>
      </dgm:t>
    </dgm:pt>
    <dgm:pt modelId="{C54D7088-2DAE-48AE-BC86-67E36C9219D4}" type="sibTrans" cxnId="{0C481E96-C27C-4854-838E-3EB548989766}">
      <dgm:prSet custT="1"/>
      <dgm:spPr>
        <a:solidFill>
          <a:schemeClr val="tx2">
            <a:lumMod val="20000"/>
            <a:lumOff val="80000"/>
          </a:schemeClr>
        </a:solidFill>
      </dgm:spPr>
      <dgm:t>
        <a:bodyPr/>
        <a:lstStyle/>
        <a:p>
          <a:endParaRPr lang="de-DE" sz="1100"/>
        </a:p>
      </dgm:t>
    </dgm:pt>
    <dgm:pt modelId="{C8FC89BE-9133-4564-9507-0750C850D781}" type="parTrans" cxnId="{0C481E96-C27C-4854-838E-3EB548989766}">
      <dgm:prSet/>
      <dgm:spPr/>
      <dgm:t>
        <a:bodyPr/>
        <a:lstStyle/>
        <a:p>
          <a:endParaRPr lang="de-DE" sz="1100"/>
        </a:p>
      </dgm:t>
    </dgm:pt>
    <dgm:pt modelId="{27D0B7B9-FCC5-4DFF-8B8E-00899E98819C}">
      <dgm:prSet phldrT="[Text]" custT="1"/>
      <dgm:spPr>
        <a:solidFill>
          <a:schemeClr val="tx2">
            <a:lumMod val="20000"/>
            <a:lumOff val="80000"/>
          </a:schemeClr>
        </a:solidFill>
      </dgm:spPr>
      <dgm:t>
        <a:bodyPr lIns="0" tIns="0" rIns="0" bIns="0"/>
        <a:lstStyle/>
        <a:p>
          <a:r>
            <a:rPr lang="de-DE" sz="1200" b="1" dirty="0"/>
            <a:t>1.</a:t>
          </a:r>
        </a:p>
      </dgm:t>
    </dgm:pt>
    <dgm:pt modelId="{EB33434E-1E44-4B18-8930-E58AA0688CD8}" type="sibTrans" cxnId="{103F084D-76F1-40A2-841C-74ECCB32CFBC}">
      <dgm:prSet custT="1"/>
      <dgm:spPr>
        <a:solidFill>
          <a:schemeClr val="tx2">
            <a:lumMod val="20000"/>
            <a:lumOff val="80000"/>
          </a:schemeClr>
        </a:solidFill>
      </dgm:spPr>
      <dgm:t>
        <a:bodyPr/>
        <a:lstStyle/>
        <a:p>
          <a:endParaRPr lang="de-DE" sz="1100"/>
        </a:p>
      </dgm:t>
    </dgm:pt>
    <dgm:pt modelId="{D1A77C3C-9292-415F-8219-824F00D33D59}" type="parTrans" cxnId="{103F084D-76F1-40A2-841C-74ECCB32CFBC}">
      <dgm:prSet/>
      <dgm:spPr/>
      <dgm:t>
        <a:bodyPr/>
        <a:lstStyle/>
        <a:p>
          <a:endParaRPr lang="de-DE" sz="1100"/>
        </a:p>
      </dgm:t>
    </dgm:pt>
    <dgm:pt modelId="{AB2B6DA0-730E-4F7D-957D-2447A4F0B5A1}">
      <dgm:prSet phldrT="[Text]" custT="1"/>
      <dgm:spPr>
        <a:solidFill>
          <a:schemeClr val="tx2">
            <a:lumMod val="20000"/>
            <a:lumOff val="80000"/>
          </a:schemeClr>
        </a:solidFill>
      </dgm:spPr>
      <dgm:t>
        <a:bodyPr vert="horz" lIns="0" tIns="0" rIns="0" bIns="0" anchor="ctr" anchorCtr="0"/>
        <a:lstStyle/>
        <a:p>
          <a:r>
            <a:rPr lang="de-DE" sz="1200" b="1" dirty="0"/>
            <a:t>4.</a:t>
          </a:r>
        </a:p>
      </dgm:t>
    </dgm:pt>
    <dgm:pt modelId="{2723AA14-61C2-4CC0-B440-FBC50082F931}" type="sibTrans" cxnId="{2FA9DA89-C813-48BB-B23E-CCE249BB297E}">
      <dgm:prSet custT="1"/>
      <dgm:spPr>
        <a:solidFill>
          <a:schemeClr val="bg1"/>
        </a:solidFill>
        <a:ln>
          <a:noFill/>
        </a:ln>
      </dgm:spPr>
      <dgm:t>
        <a:bodyPr/>
        <a:lstStyle/>
        <a:p>
          <a:endParaRPr lang="de-DE" sz="1100"/>
        </a:p>
      </dgm:t>
    </dgm:pt>
    <dgm:pt modelId="{8FA207D7-2124-4F7D-97A3-4689F4724D87}" type="parTrans" cxnId="{2FA9DA89-C813-48BB-B23E-CCE249BB297E}">
      <dgm:prSet/>
      <dgm:spPr/>
      <dgm:t>
        <a:bodyPr/>
        <a:lstStyle/>
        <a:p>
          <a:endParaRPr lang="de-DE" sz="1100"/>
        </a:p>
      </dgm:t>
    </dgm:pt>
    <dgm:pt modelId="{479ECE92-B3BA-4B9C-B1AD-EBA7DE2FFC20}" type="pres">
      <dgm:prSet presAssocID="{DBD8DCD6-52C0-44FB-94C1-1143E5EF60D4}" presName="cycle" presStyleCnt="0">
        <dgm:presLayoutVars>
          <dgm:dir/>
          <dgm:resizeHandles val="exact"/>
        </dgm:presLayoutVars>
      </dgm:prSet>
      <dgm:spPr/>
    </dgm:pt>
    <dgm:pt modelId="{88E95D60-DF1B-4888-992E-9C4FE22A3903}" type="pres">
      <dgm:prSet presAssocID="{27D0B7B9-FCC5-4DFF-8B8E-00899E98819C}" presName="node" presStyleLbl="node1" presStyleIdx="0" presStyleCnt="6" custScaleX="109777" custScaleY="109777">
        <dgm:presLayoutVars>
          <dgm:bulletEnabled val="1"/>
        </dgm:presLayoutVars>
      </dgm:prSet>
      <dgm:spPr/>
    </dgm:pt>
    <dgm:pt modelId="{DC3BBFC6-97D4-4AEB-B4A9-35E2DB5A76AA}" type="pres">
      <dgm:prSet presAssocID="{EB33434E-1E44-4B18-8930-E58AA0688CD8}" presName="sibTrans" presStyleLbl="sibTrans2D1" presStyleIdx="0" presStyleCnt="6"/>
      <dgm:spPr/>
    </dgm:pt>
    <dgm:pt modelId="{D7D290B0-D048-422A-B9CD-A7ED7B16AEC7}" type="pres">
      <dgm:prSet presAssocID="{EB33434E-1E44-4B18-8930-E58AA0688CD8}" presName="connectorText" presStyleLbl="sibTrans2D1" presStyleIdx="0" presStyleCnt="6"/>
      <dgm:spPr/>
    </dgm:pt>
    <dgm:pt modelId="{203463AD-011D-4BE7-8B58-D398C6E1EABD}" type="pres">
      <dgm:prSet presAssocID="{10AB0413-8784-416A-B89F-1258435E4708}" presName="node" presStyleLbl="node1" presStyleIdx="1" presStyleCnt="6" custScaleX="109777" custScaleY="109777" custRadScaleRad="98543" custRadScaleInc="-3480">
        <dgm:presLayoutVars>
          <dgm:bulletEnabled val="1"/>
        </dgm:presLayoutVars>
      </dgm:prSet>
      <dgm:spPr/>
    </dgm:pt>
    <dgm:pt modelId="{CD2AA31F-4AED-413E-A39F-11740B950733}" type="pres">
      <dgm:prSet presAssocID="{86A30115-D964-4EE8-ABEB-AFFD1DB3EEC1}" presName="sibTrans" presStyleLbl="sibTrans2D1" presStyleIdx="1" presStyleCnt="6"/>
      <dgm:spPr/>
    </dgm:pt>
    <dgm:pt modelId="{12E85209-6ED5-4DE2-9D0F-381DBE170443}" type="pres">
      <dgm:prSet presAssocID="{86A30115-D964-4EE8-ABEB-AFFD1DB3EEC1}" presName="connectorText" presStyleLbl="sibTrans2D1" presStyleIdx="1" presStyleCnt="6"/>
      <dgm:spPr/>
    </dgm:pt>
    <dgm:pt modelId="{0824D890-77CF-49AC-AFDF-12E4D7A0D72D}" type="pres">
      <dgm:prSet presAssocID="{E3115F3F-8CB2-49C8-A527-951318D827BB}" presName="node" presStyleLbl="node1" presStyleIdx="2" presStyleCnt="6" custScaleX="109777" custScaleY="109777">
        <dgm:presLayoutVars>
          <dgm:bulletEnabled val="1"/>
        </dgm:presLayoutVars>
      </dgm:prSet>
      <dgm:spPr/>
    </dgm:pt>
    <dgm:pt modelId="{67B9519F-86C7-40D6-BC83-E2FC4A3992DA}" type="pres">
      <dgm:prSet presAssocID="{04DBBF40-D4B0-41BA-8549-859A218FF2FA}" presName="sibTrans" presStyleLbl="sibTrans2D1" presStyleIdx="2" presStyleCnt="6"/>
      <dgm:spPr/>
    </dgm:pt>
    <dgm:pt modelId="{0AC32D0A-910C-41F2-A2E8-0EC9379AB09A}" type="pres">
      <dgm:prSet presAssocID="{04DBBF40-D4B0-41BA-8549-859A218FF2FA}" presName="connectorText" presStyleLbl="sibTrans2D1" presStyleIdx="2" presStyleCnt="6"/>
      <dgm:spPr/>
    </dgm:pt>
    <dgm:pt modelId="{220A31E8-99A5-4F87-BBF4-3DB20BE74847}" type="pres">
      <dgm:prSet presAssocID="{AB2B6DA0-730E-4F7D-957D-2447A4F0B5A1}" presName="node" presStyleLbl="node1" presStyleIdx="3" presStyleCnt="6" custScaleX="113638" custScaleY="110178" custRadScaleRad="83050" custRadScaleInc="25125">
        <dgm:presLayoutVars>
          <dgm:bulletEnabled val="1"/>
        </dgm:presLayoutVars>
      </dgm:prSet>
      <dgm:spPr/>
    </dgm:pt>
    <dgm:pt modelId="{1D82824D-AD66-4623-B684-DC686582E5E8}" type="pres">
      <dgm:prSet presAssocID="{2723AA14-61C2-4CC0-B440-FBC50082F931}" presName="sibTrans" presStyleLbl="sibTrans2D1" presStyleIdx="3" presStyleCnt="6"/>
      <dgm:spPr/>
    </dgm:pt>
    <dgm:pt modelId="{8701971E-71B7-4FC6-8F73-4B7AA7944340}" type="pres">
      <dgm:prSet presAssocID="{2723AA14-61C2-4CC0-B440-FBC50082F931}" presName="connectorText" presStyleLbl="sibTrans2D1" presStyleIdx="3" presStyleCnt="6"/>
      <dgm:spPr/>
    </dgm:pt>
    <dgm:pt modelId="{FF09D72C-DD4F-4ECE-B3D0-DE41437BD304}" type="pres">
      <dgm:prSet presAssocID="{9673D9F5-1A62-45C7-BC12-450F792F6713}" presName="node" presStyleLbl="node1" presStyleIdx="4" presStyleCnt="6" custScaleX="109777" custScaleY="109777" custRadScaleRad="86060" custRadScaleInc="-20323">
        <dgm:presLayoutVars>
          <dgm:bulletEnabled val="1"/>
        </dgm:presLayoutVars>
      </dgm:prSet>
      <dgm:spPr/>
    </dgm:pt>
    <dgm:pt modelId="{50758B54-759D-4CDC-BAFA-22AB8E2182A1}" type="pres">
      <dgm:prSet presAssocID="{FB6BDEA9-8D79-493B-A21A-5E4825F26103}" presName="sibTrans" presStyleLbl="sibTrans2D1" presStyleIdx="4" presStyleCnt="6"/>
      <dgm:spPr/>
    </dgm:pt>
    <dgm:pt modelId="{C795A2CB-348D-4220-AC05-7736FEF52579}" type="pres">
      <dgm:prSet presAssocID="{FB6BDEA9-8D79-493B-A21A-5E4825F26103}" presName="connectorText" presStyleLbl="sibTrans2D1" presStyleIdx="4" presStyleCnt="6"/>
      <dgm:spPr/>
    </dgm:pt>
    <dgm:pt modelId="{691DAF67-16C5-4638-AE63-CEB2D7457073}" type="pres">
      <dgm:prSet presAssocID="{08E77206-709A-4669-BB2B-A06658AEFF1E}" presName="node" presStyleLbl="node1" presStyleIdx="5" presStyleCnt="6" custScaleX="109777" custScaleY="109777">
        <dgm:presLayoutVars>
          <dgm:bulletEnabled val="1"/>
        </dgm:presLayoutVars>
      </dgm:prSet>
      <dgm:spPr/>
    </dgm:pt>
    <dgm:pt modelId="{97E16159-3DC8-4BA4-B4EE-80249AD4C2E1}" type="pres">
      <dgm:prSet presAssocID="{C54D7088-2DAE-48AE-BC86-67E36C9219D4}" presName="sibTrans" presStyleLbl="sibTrans2D1" presStyleIdx="5" presStyleCnt="6"/>
      <dgm:spPr/>
    </dgm:pt>
    <dgm:pt modelId="{24F66B59-6DA2-4F18-9345-2BBEA50F90F2}" type="pres">
      <dgm:prSet presAssocID="{C54D7088-2DAE-48AE-BC86-67E36C9219D4}" presName="connectorText" presStyleLbl="sibTrans2D1" presStyleIdx="5" presStyleCnt="6"/>
      <dgm:spPr/>
    </dgm:pt>
  </dgm:ptLst>
  <dgm:cxnLst>
    <dgm:cxn modelId="{A9E92F03-2E6D-4B1A-8823-870ED0D7AE51}" type="presOf" srcId="{DBD8DCD6-52C0-44FB-94C1-1143E5EF60D4}" destId="{479ECE92-B3BA-4B9C-B1AD-EBA7DE2FFC20}" srcOrd="0" destOrd="0" presId="urn:microsoft.com/office/officeart/2005/8/layout/cycle2"/>
    <dgm:cxn modelId="{27E6C508-12A6-4114-91F9-128A1EECB120}" type="presOf" srcId="{08E77206-709A-4669-BB2B-A06658AEFF1E}" destId="{691DAF67-16C5-4638-AE63-CEB2D7457073}" srcOrd="0" destOrd="0" presId="urn:microsoft.com/office/officeart/2005/8/layout/cycle2"/>
    <dgm:cxn modelId="{3F8F900C-7F37-476D-8507-2BFB9C8BB0A8}" type="presOf" srcId="{2723AA14-61C2-4CC0-B440-FBC50082F931}" destId="{8701971E-71B7-4FC6-8F73-4B7AA7944340}" srcOrd="1" destOrd="0" presId="urn:microsoft.com/office/officeart/2005/8/layout/cycle2"/>
    <dgm:cxn modelId="{77464B1D-AB52-48CD-AD79-C45CF97B2F89}" type="presOf" srcId="{C54D7088-2DAE-48AE-BC86-67E36C9219D4}" destId="{97E16159-3DC8-4BA4-B4EE-80249AD4C2E1}" srcOrd="0" destOrd="0" presId="urn:microsoft.com/office/officeart/2005/8/layout/cycle2"/>
    <dgm:cxn modelId="{A05E2924-C9E8-400F-B2EC-F56E16D926C8}" type="presOf" srcId="{04DBBF40-D4B0-41BA-8549-859A218FF2FA}" destId="{0AC32D0A-910C-41F2-A2E8-0EC9379AB09A}" srcOrd="1" destOrd="0" presId="urn:microsoft.com/office/officeart/2005/8/layout/cycle2"/>
    <dgm:cxn modelId="{A777B326-D8BF-44F8-AAF1-404453078C6E}" type="presOf" srcId="{86A30115-D964-4EE8-ABEB-AFFD1DB3EEC1}" destId="{12E85209-6ED5-4DE2-9D0F-381DBE170443}" srcOrd="1" destOrd="0" presId="urn:microsoft.com/office/officeart/2005/8/layout/cycle2"/>
    <dgm:cxn modelId="{791CF82E-2697-4091-84C9-E850D2550640}" type="presOf" srcId="{EB33434E-1E44-4B18-8930-E58AA0688CD8}" destId="{DC3BBFC6-97D4-4AEB-B4A9-35E2DB5A76AA}" srcOrd="0" destOrd="0" presId="urn:microsoft.com/office/officeart/2005/8/layout/cycle2"/>
    <dgm:cxn modelId="{E363FA2F-D70F-43BD-ADFC-852EE9C0291B}" type="presOf" srcId="{2723AA14-61C2-4CC0-B440-FBC50082F931}" destId="{1D82824D-AD66-4623-B684-DC686582E5E8}" srcOrd="0" destOrd="0" presId="urn:microsoft.com/office/officeart/2005/8/layout/cycle2"/>
    <dgm:cxn modelId="{72FC7930-83D9-401C-8DFC-883090DABE6F}" type="presOf" srcId="{FB6BDEA9-8D79-493B-A21A-5E4825F26103}" destId="{C795A2CB-348D-4220-AC05-7736FEF52579}" srcOrd="1" destOrd="0" presId="urn:microsoft.com/office/officeart/2005/8/layout/cycle2"/>
    <dgm:cxn modelId="{54121666-6ACA-422A-B5B2-64D7FC29ADA0}" srcId="{DBD8DCD6-52C0-44FB-94C1-1143E5EF60D4}" destId="{10AB0413-8784-416A-B89F-1258435E4708}" srcOrd="1" destOrd="0" parTransId="{15150F3E-94B9-4CB6-BD2F-AE810C8CB9EC}" sibTransId="{86A30115-D964-4EE8-ABEB-AFFD1DB3EEC1}"/>
    <dgm:cxn modelId="{103F084D-76F1-40A2-841C-74ECCB32CFBC}" srcId="{DBD8DCD6-52C0-44FB-94C1-1143E5EF60D4}" destId="{27D0B7B9-FCC5-4DFF-8B8E-00899E98819C}" srcOrd="0" destOrd="0" parTransId="{D1A77C3C-9292-415F-8219-824F00D33D59}" sibTransId="{EB33434E-1E44-4B18-8930-E58AA0688CD8}"/>
    <dgm:cxn modelId="{AE238E77-1B28-4B5F-84D5-A000E466C011}" type="presOf" srcId="{86A30115-D964-4EE8-ABEB-AFFD1DB3EEC1}" destId="{CD2AA31F-4AED-413E-A39F-11740B950733}" srcOrd="0" destOrd="0" presId="urn:microsoft.com/office/officeart/2005/8/layout/cycle2"/>
    <dgm:cxn modelId="{66421F7A-F518-4AAB-A5CE-C8874EF68512}" type="presOf" srcId="{9673D9F5-1A62-45C7-BC12-450F792F6713}" destId="{FF09D72C-DD4F-4ECE-B3D0-DE41437BD304}" srcOrd="0" destOrd="0" presId="urn:microsoft.com/office/officeart/2005/8/layout/cycle2"/>
    <dgm:cxn modelId="{E989D67E-99FB-4FCA-B0A0-05C00E030C46}" srcId="{DBD8DCD6-52C0-44FB-94C1-1143E5EF60D4}" destId="{9673D9F5-1A62-45C7-BC12-450F792F6713}" srcOrd="4" destOrd="0" parTransId="{7A3953E6-7F9B-4474-8B66-5755296BB194}" sibTransId="{FB6BDEA9-8D79-493B-A21A-5E4825F26103}"/>
    <dgm:cxn modelId="{2FA9DA89-C813-48BB-B23E-CCE249BB297E}" srcId="{DBD8DCD6-52C0-44FB-94C1-1143E5EF60D4}" destId="{AB2B6DA0-730E-4F7D-957D-2447A4F0B5A1}" srcOrd="3" destOrd="0" parTransId="{8FA207D7-2124-4F7D-97A3-4689F4724D87}" sibTransId="{2723AA14-61C2-4CC0-B440-FBC50082F931}"/>
    <dgm:cxn modelId="{CFF4CB92-634D-4AFC-ADAC-B8A298BFDEB1}" type="presOf" srcId="{AB2B6DA0-730E-4F7D-957D-2447A4F0B5A1}" destId="{220A31E8-99A5-4F87-BBF4-3DB20BE74847}" srcOrd="0" destOrd="0" presId="urn:microsoft.com/office/officeart/2005/8/layout/cycle2"/>
    <dgm:cxn modelId="{0C481E96-C27C-4854-838E-3EB548989766}" srcId="{DBD8DCD6-52C0-44FB-94C1-1143E5EF60D4}" destId="{08E77206-709A-4669-BB2B-A06658AEFF1E}" srcOrd="5" destOrd="0" parTransId="{C8FC89BE-9133-4564-9507-0750C850D781}" sibTransId="{C54D7088-2DAE-48AE-BC86-67E36C9219D4}"/>
    <dgm:cxn modelId="{C4F4849A-38A0-49FE-BF27-3D03692C7DED}" type="presOf" srcId="{27D0B7B9-FCC5-4DFF-8B8E-00899E98819C}" destId="{88E95D60-DF1B-4888-992E-9C4FE22A3903}" srcOrd="0" destOrd="0" presId="urn:microsoft.com/office/officeart/2005/8/layout/cycle2"/>
    <dgm:cxn modelId="{4576E3C2-C08F-48A9-B8DE-723B8482B106}" type="presOf" srcId="{E3115F3F-8CB2-49C8-A527-951318D827BB}" destId="{0824D890-77CF-49AC-AFDF-12E4D7A0D72D}" srcOrd="0" destOrd="0" presId="urn:microsoft.com/office/officeart/2005/8/layout/cycle2"/>
    <dgm:cxn modelId="{7D70B5D2-8857-4FC1-B3B3-8FA239BA42BB}" type="presOf" srcId="{04DBBF40-D4B0-41BA-8549-859A218FF2FA}" destId="{67B9519F-86C7-40D6-BC83-E2FC4A3992DA}" srcOrd="0" destOrd="0" presId="urn:microsoft.com/office/officeart/2005/8/layout/cycle2"/>
    <dgm:cxn modelId="{D25EF2DA-3CAC-4285-B0F2-CF8E7C3A3978}" type="presOf" srcId="{EB33434E-1E44-4B18-8930-E58AA0688CD8}" destId="{D7D290B0-D048-422A-B9CD-A7ED7B16AEC7}" srcOrd="1" destOrd="0" presId="urn:microsoft.com/office/officeart/2005/8/layout/cycle2"/>
    <dgm:cxn modelId="{0E5955E8-2DF2-40A2-86F7-7C466F3F69F4}" type="presOf" srcId="{FB6BDEA9-8D79-493B-A21A-5E4825F26103}" destId="{50758B54-759D-4CDC-BAFA-22AB8E2182A1}" srcOrd="0" destOrd="0" presId="urn:microsoft.com/office/officeart/2005/8/layout/cycle2"/>
    <dgm:cxn modelId="{59DAA2ED-928B-4A7E-9AED-FA30F51160F8}" srcId="{DBD8DCD6-52C0-44FB-94C1-1143E5EF60D4}" destId="{E3115F3F-8CB2-49C8-A527-951318D827BB}" srcOrd="2" destOrd="0" parTransId="{07DAC63C-583E-4880-96B5-2605406D30D9}" sibTransId="{04DBBF40-D4B0-41BA-8549-859A218FF2FA}"/>
    <dgm:cxn modelId="{582D2BEF-3C7E-4B70-A640-445214646E88}" type="presOf" srcId="{C54D7088-2DAE-48AE-BC86-67E36C9219D4}" destId="{24F66B59-6DA2-4F18-9345-2BBEA50F90F2}" srcOrd="1" destOrd="0" presId="urn:microsoft.com/office/officeart/2005/8/layout/cycle2"/>
    <dgm:cxn modelId="{89C414F3-A37B-4F1F-9BA3-710F2BFAE3A7}" type="presOf" srcId="{10AB0413-8784-416A-B89F-1258435E4708}" destId="{203463AD-011D-4BE7-8B58-D398C6E1EABD}" srcOrd="0" destOrd="0" presId="urn:microsoft.com/office/officeart/2005/8/layout/cycle2"/>
    <dgm:cxn modelId="{DD4D7F85-CBB3-4797-ACE4-2DC065F4BEA8}" type="presParOf" srcId="{479ECE92-B3BA-4B9C-B1AD-EBA7DE2FFC20}" destId="{88E95D60-DF1B-4888-992E-9C4FE22A3903}" srcOrd="0" destOrd="0" presId="urn:microsoft.com/office/officeart/2005/8/layout/cycle2"/>
    <dgm:cxn modelId="{341A4BDA-FFF6-41F4-A2A5-202B5E7C69EE}" type="presParOf" srcId="{479ECE92-B3BA-4B9C-B1AD-EBA7DE2FFC20}" destId="{DC3BBFC6-97D4-4AEB-B4A9-35E2DB5A76AA}" srcOrd="1" destOrd="0" presId="urn:microsoft.com/office/officeart/2005/8/layout/cycle2"/>
    <dgm:cxn modelId="{2F6C723C-4E40-44DD-B26D-A071A4C9AE6C}" type="presParOf" srcId="{DC3BBFC6-97D4-4AEB-B4A9-35E2DB5A76AA}" destId="{D7D290B0-D048-422A-B9CD-A7ED7B16AEC7}" srcOrd="0" destOrd="0" presId="urn:microsoft.com/office/officeart/2005/8/layout/cycle2"/>
    <dgm:cxn modelId="{AD24E1DC-0D07-41EB-B5A9-9C74791365D4}" type="presParOf" srcId="{479ECE92-B3BA-4B9C-B1AD-EBA7DE2FFC20}" destId="{203463AD-011D-4BE7-8B58-D398C6E1EABD}" srcOrd="2" destOrd="0" presId="urn:microsoft.com/office/officeart/2005/8/layout/cycle2"/>
    <dgm:cxn modelId="{586771F8-04A4-4C32-85C6-005269DB4A60}" type="presParOf" srcId="{479ECE92-B3BA-4B9C-B1AD-EBA7DE2FFC20}" destId="{CD2AA31F-4AED-413E-A39F-11740B950733}" srcOrd="3" destOrd="0" presId="urn:microsoft.com/office/officeart/2005/8/layout/cycle2"/>
    <dgm:cxn modelId="{07148019-AE4C-4315-B43C-AF236639DCC5}" type="presParOf" srcId="{CD2AA31F-4AED-413E-A39F-11740B950733}" destId="{12E85209-6ED5-4DE2-9D0F-381DBE170443}" srcOrd="0" destOrd="0" presId="urn:microsoft.com/office/officeart/2005/8/layout/cycle2"/>
    <dgm:cxn modelId="{1F6E94F5-B652-4D19-A343-7F8DEC5B15CA}" type="presParOf" srcId="{479ECE92-B3BA-4B9C-B1AD-EBA7DE2FFC20}" destId="{0824D890-77CF-49AC-AFDF-12E4D7A0D72D}" srcOrd="4" destOrd="0" presId="urn:microsoft.com/office/officeart/2005/8/layout/cycle2"/>
    <dgm:cxn modelId="{95867391-CA3C-4E69-A230-6237A2DF96D4}" type="presParOf" srcId="{479ECE92-B3BA-4B9C-B1AD-EBA7DE2FFC20}" destId="{67B9519F-86C7-40D6-BC83-E2FC4A3992DA}" srcOrd="5" destOrd="0" presId="urn:microsoft.com/office/officeart/2005/8/layout/cycle2"/>
    <dgm:cxn modelId="{9899CD36-409F-428B-8F70-701F58362CAE}" type="presParOf" srcId="{67B9519F-86C7-40D6-BC83-E2FC4A3992DA}" destId="{0AC32D0A-910C-41F2-A2E8-0EC9379AB09A}" srcOrd="0" destOrd="0" presId="urn:microsoft.com/office/officeart/2005/8/layout/cycle2"/>
    <dgm:cxn modelId="{681E3E69-DFC0-4D1E-886A-9D5A082357E4}" type="presParOf" srcId="{479ECE92-B3BA-4B9C-B1AD-EBA7DE2FFC20}" destId="{220A31E8-99A5-4F87-BBF4-3DB20BE74847}" srcOrd="6" destOrd="0" presId="urn:microsoft.com/office/officeart/2005/8/layout/cycle2"/>
    <dgm:cxn modelId="{DB9A6B7B-79A1-4DA8-99E5-36A34A6E3061}" type="presParOf" srcId="{479ECE92-B3BA-4B9C-B1AD-EBA7DE2FFC20}" destId="{1D82824D-AD66-4623-B684-DC686582E5E8}" srcOrd="7" destOrd="0" presId="urn:microsoft.com/office/officeart/2005/8/layout/cycle2"/>
    <dgm:cxn modelId="{C83E4392-A8EF-4752-9B97-48DAB0370CFB}" type="presParOf" srcId="{1D82824D-AD66-4623-B684-DC686582E5E8}" destId="{8701971E-71B7-4FC6-8F73-4B7AA7944340}" srcOrd="0" destOrd="0" presId="urn:microsoft.com/office/officeart/2005/8/layout/cycle2"/>
    <dgm:cxn modelId="{6ABA48CB-DA6C-4CF1-9908-9F2F181DFBF3}" type="presParOf" srcId="{479ECE92-B3BA-4B9C-B1AD-EBA7DE2FFC20}" destId="{FF09D72C-DD4F-4ECE-B3D0-DE41437BD304}" srcOrd="8" destOrd="0" presId="urn:microsoft.com/office/officeart/2005/8/layout/cycle2"/>
    <dgm:cxn modelId="{0643B247-0900-422B-88AF-95ED672238A6}" type="presParOf" srcId="{479ECE92-B3BA-4B9C-B1AD-EBA7DE2FFC20}" destId="{50758B54-759D-4CDC-BAFA-22AB8E2182A1}" srcOrd="9" destOrd="0" presId="urn:microsoft.com/office/officeart/2005/8/layout/cycle2"/>
    <dgm:cxn modelId="{17BB8697-0D62-42BC-A65B-FB1BA50FB410}" type="presParOf" srcId="{50758B54-759D-4CDC-BAFA-22AB8E2182A1}" destId="{C795A2CB-348D-4220-AC05-7736FEF52579}" srcOrd="0" destOrd="0" presId="urn:microsoft.com/office/officeart/2005/8/layout/cycle2"/>
    <dgm:cxn modelId="{FFDDAD80-E5B9-4955-B482-862E957E367E}" type="presParOf" srcId="{479ECE92-B3BA-4B9C-B1AD-EBA7DE2FFC20}" destId="{691DAF67-16C5-4638-AE63-CEB2D7457073}" srcOrd="10" destOrd="0" presId="urn:microsoft.com/office/officeart/2005/8/layout/cycle2"/>
    <dgm:cxn modelId="{B8A8A689-AE91-4F20-B974-B6A603A11F51}" type="presParOf" srcId="{479ECE92-B3BA-4B9C-B1AD-EBA7DE2FFC20}" destId="{97E16159-3DC8-4BA4-B4EE-80249AD4C2E1}" srcOrd="11" destOrd="0" presId="urn:microsoft.com/office/officeart/2005/8/layout/cycle2"/>
    <dgm:cxn modelId="{CD259F28-C968-42CE-B7C2-0AF6056FE6E9}" type="presParOf" srcId="{97E16159-3DC8-4BA4-B4EE-80249AD4C2E1}" destId="{24F66B59-6DA2-4F18-9345-2BBEA50F90F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BD8DCD6-52C0-44FB-94C1-1143E5EF60D4}"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e-DE"/>
        </a:p>
      </dgm:t>
    </dgm:pt>
    <dgm:pt modelId="{10AB0413-8784-416A-B89F-1258435E4708}">
      <dgm:prSet phldrT="[Text]" custT="1"/>
      <dgm:spPr>
        <a:solidFill>
          <a:schemeClr val="tx2">
            <a:lumMod val="20000"/>
            <a:lumOff val="80000"/>
          </a:schemeClr>
        </a:solidFill>
      </dgm:spPr>
      <dgm:t>
        <a:bodyPr lIns="0" tIns="0" rIns="0" bIns="0"/>
        <a:lstStyle/>
        <a:p>
          <a:r>
            <a:rPr lang="de-DE" sz="1200" b="1" dirty="0"/>
            <a:t>2</a:t>
          </a:r>
        </a:p>
      </dgm:t>
    </dgm:pt>
    <dgm:pt modelId="{15150F3E-94B9-4CB6-BD2F-AE810C8CB9EC}" type="parTrans" cxnId="{54121666-6ACA-422A-B5B2-64D7FC29ADA0}">
      <dgm:prSet/>
      <dgm:spPr/>
      <dgm:t>
        <a:bodyPr/>
        <a:lstStyle/>
        <a:p>
          <a:endParaRPr lang="de-DE" sz="1100"/>
        </a:p>
      </dgm:t>
    </dgm:pt>
    <dgm:pt modelId="{86A30115-D964-4EE8-ABEB-AFFD1DB3EEC1}" type="sibTrans" cxnId="{54121666-6ACA-422A-B5B2-64D7FC29ADA0}">
      <dgm:prSet custT="1"/>
      <dgm:spPr>
        <a:solidFill>
          <a:schemeClr val="tx2">
            <a:lumMod val="20000"/>
            <a:lumOff val="80000"/>
          </a:schemeClr>
        </a:solidFill>
      </dgm:spPr>
      <dgm:t>
        <a:bodyPr/>
        <a:lstStyle/>
        <a:p>
          <a:endParaRPr lang="de-DE" sz="1100"/>
        </a:p>
      </dgm:t>
    </dgm:pt>
    <dgm:pt modelId="{E3115F3F-8CB2-49C8-A527-951318D827BB}">
      <dgm:prSet phldrT="[Text]" custT="1"/>
      <dgm:spPr>
        <a:solidFill>
          <a:schemeClr val="tx2"/>
        </a:solidFill>
      </dgm:spPr>
      <dgm:t>
        <a:bodyPr lIns="0" tIns="0" rIns="0" bIns="0"/>
        <a:lstStyle/>
        <a:p>
          <a:r>
            <a:rPr lang="de-DE" sz="1200" b="1" dirty="0"/>
            <a:t>3.</a:t>
          </a:r>
        </a:p>
      </dgm:t>
    </dgm:pt>
    <dgm:pt modelId="{07DAC63C-583E-4880-96B5-2605406D30D9}" type="parTrans" cxnId="{59DAA2ED-928B-4A7E-9AED-FA30F51160F8}">
      <dgm:prSet/>
      <dgm:spPr/>
      <dgm:t>
        <a:bodyPr/>
        <a:lstStyle/>
        <a:p>
          <a:endParaRPr lang="de-DE" sz="1100"/>
        </a:p>
      </dgm:t>
    </dgm:pt>
    <dgm:pt modelId="{04DBBF40-D4B0-41BA-8549-859A218FF2FA}" type="sibTrans" cxnId="{59DAA2ED-928B-4A7E-9AED-FA30F51160F8}">
      <dgm:prSet custT="1"/>
      <dgm:spPr>
        <a:solidFill>
          <a:schemeClr val="tx2">
            <a:lumMod val="20000"/>
            <a:lumOff val="80000"/>
          </a:schemeClr>
        </a:solidFill>
      </dgm:spPr>
      <dgm:t>
        <a:bodyPr/>
        <a:lstStyle/>
        <a:p>
          <a:endParaRPr lang="de-DE" sz="1100"/>
        </a:p>
      </dgm:t>
    </dgm:pt>
    <dgm:pt modelId="{9673D9F5-1A62-45C7-BC12-450F792F6713}">
      <dgm:prSet phldrT="[Text]" custT="1"/>
      <dgm:spPr>
        <a:solidFill>
          <a:schemeClr val="tx2">
            <a:lumMod val="20000"/>
            <a:lumOff val="80000"/>
          </a:schemeClr>
        </a:solidFill>
      </dgm:spPr>
      <dgm:t>
        <a:bodyPr lIns="0" tIns="0" rIns="0" bIns="0"/>
        <a:lstStyle/>
        <a:p>
          <a:endParaRPr lang="de-DE" sz="1200" b="0" dirty="0"/>
        </a:p>
      </dgm:t>
    </dgm:pt>
    <dgm:pt modelId="{7A3953E6-7F9B-4474-8B66-5755296BB194}" type="parTrans" cxnId="{E989D67E-99FB-4FCA-B0A0-05C00E030C46}">
      <dgm:prSet/>
      <dgm:spPr/>
      <dgm:t>
        <a:bodyPr/>
        <a:lstStyle/>
        <a:p>
          <a:endParaRPr lang="de-DE" sz="1100"/>
        </a:p>
      </dgm:t>
    </dgm:pt>
    <dgm:pt modelId="{FB6BDEA9-8D79-493B-A21A-5E4825F26103}" type="sibTrans" cxnId="{E989D67E-99FB-4FCA-B0A0-05C00E030C46}">
      <dgm:prSet custT="1"/>
      <dgm:spPr>
        <a:solidFill>
          <a:schemeClr val="tx2">
            <a:lumMod val="20000"/>
            <a:lumOff val="80000"/>
          </a:schemeClr>
        </a:solidFill>
      </dgm:spPr>
      <dgm:t>
        <a:bodyPr/>
        <a:lstStyle/>
        <a:p>
          <a:endParaRPr lang="de-DE" sz="1100"/>
        </a:p>
      </dgm:t>
    </dgm:pt>
    <dgm:pt modelId="{08E77206-709A-4669-BB2B-A06658AEFF1E}">
      <dgm:prSet phldrT="[Text]" custT="1"/>
      <dgm:spPr>
        <a:solidFill>
          <a:schemeClr val="tx2">
            <a:lumMod val="20000"/>
            <a:lumOff val="80000"/>
          </a:schemeClr>
        </a:solidFill>
      </dgm:spPr>
      <dgm:t>
        <a:bodyPr lIns="0" tIns="0" rIns="0" bIns="0"/>
        <a:lstStyle/>
        <a:p>
          <a:r>
            <a:rPr lang="de-DE" sz="1200" b="1" dirty="0"/>
            <a:t>5.</a:t>
          </a:r>
          <a:endParaRPr lang="de-DE" sz="1200" b="0" dirty="0"/>
        </a:p>
      </dgm:t>
    </dgm:pt>
    <dgm:pt modelId="{C54D7088-2DAE-48AE-BC86-67E36C9219D4}" type="sibTrans" cxnId="{0C481E96-C27C-4854-838E-3EB548989766}">
      <dgm:prSet custT="1"/>
      <dgm:spPr>
        <a:solidFill>
          <a:schemeClr val="tx2">
            <a:lumMod val="20000"/>
            <a:lumOff val="80000"/>
          </a:schemeClr>
        </a:solidFill>
      </dgm:spPr>
      <dgm:t>
        <a:bodyPr/>
        <a:lstStyle/>
        <a:p>
          <a:endParaRPr lang="de-DE" sz="1100"/>
        </a:p>
      </dgm:t>
    </dgm:pt>
    <dgm:pt modelId="{C8FC89BE-9133-4564-9507-0750C850D781}" type="parTrans" cxnId="{0C481E96-C27C-4854-838E-3EB548989766}">
      <dgm:prSet/>
      <dgm:spPr/>
      <dgm:t>
        <a:bodyPr/>
        <a:lstStyle/>
        <a:p>
          <a:endParaRPr lang="de-DE" sz="1100"/>
        </a:p>
      </dgm:t>
    </dgm:pt>
    <dgm:pt modelId="{27D0B7B9-FCC5-4DFF-8B8E-00899E98819C}">
      <dgm:prSet phldrT="[Text]" custT="1"/>
      <dgm:spPr>
        <a:solidFill>
          <a:schemeClr val="tx2">
            <a:lumMod val="20000"/>
            <a:lumOff val="80000"/>
          </a:schemeClr>
        </a:solidFill>
      </dgm:spPr>
      <dgm:t>
        <a:bodyPr lIns="0" tIns="0" rIns="0" bIns="0"/>
        <a:lstStyle/>
        <a:p>
          <a:r>
            <a:rPr lang="de-DE" sz="1200" b="1" dirty="0"/>
            <a:t>1.</a:t>
          </a:r>
        </a:p>
      </dgm:t>
    </dgm:pt>
    <dgm:pt modelId="{EB33434E-1E44-4B18-8930-E58AA0688CD8}" type="sibTrans" cxnId="{103F084D-76F1-40A2-841C-74ECCB32CFBC}">
      <dgm:prSet custT="1"/>
      <dgm:spPr>
        <a:solidFill>
          <a:schemeClr val="tx2">
            <a:lumMod val="20000"/>
            <a:lumOff val="80000"/>
          </a:schemeClr>
        </a:solidFill>
      </dgm:spPr>
      <dgm:t>
        <a:bodyPr/>
        <a:lstStyle/>
        <a:p>
          <a:endParaRPr lang="de-DE" sz="1100"/>
        </a:p>
      </dgm:t>
    </dgm:pt>
    <dgm:pt modelId="{D1A77C3C-9292-415F-8219-824F00D33D59}" type="parTrans" cxnId="{103F084D-76F1-40A2-841C-74ECCB32CFBC}">
      <dgm:prSet/>
      <dgm:spPr/>
      <dgm:t>
        <a:bodyPr/>
        <a:lstStyle/>
        <a:p>
          <a:endParaRPr lang="de-DE" sz="1100"/>
        </a:p>
      </dgm:t>
    </dgm:pt>
    <dgm:pt modelId="{AB2B6DA0-730E-4F7D-957D-2447A4F0B5A1}">
      <dgm:prSet phldrT="[Text]" custT="1"/>
      <dgm:spPr>
        <a:solidFill>
          <a:schemeClr val="tx2">
            <a:lumMod val="20000"/>
            <a:lumOff val="80000"/>
          </a:schemeClr>
        </a:solidFill>
      </dgm:spPr>
      <dgm:t>
        <a:bodyPr vert="horz" lIns="0" tIns="0" rIns="0" bIns="0" anchor="ctr" anchorCtr="0"/>
        <a:lstStyle/>
        <a:p>
          <a:r>
            <a:rPr lang="de-DE" sz="1200" b="1" dirty="0"/>
            <a:t>4.</a:t>
          </a:r>
        </a:p>
      </dgm:t>
    </dgm:pt>
    <dgm:pt modelId="{2723AA14-61C2-4CC0-B440-FBC50082F931}" type="sibTrans" cxnId="{2FA9DA89-C813-48BB-B23E-CCE249BB297E}">
      <dgm:prSet custT="1"/>
      <dgm:spPr>
        <a:solidFill>
          <a:schemeClr val="bg1"/>
        </a:solidFill>
        <a:ln>
          <a:noFill/>
        </a:ln>
      </dgm:spPr>
      <dgm:t>
        <a:bodyPr/>
        <a:lstStyle/>
        <a:p>
          <a:endParaRPr lang="de-DE" sz="1100"/>
        </a:p>
      </dgm:t>
    </dgm:pt>
    <dgm:pt modelId="{8FA207D7-2124-4F7D-97A3-4689F4724D87}" type="parTrans" cxnId="{2FA9DA89-C813-48BB-B23E-CCE249BB297E}">
      <dgm:prSet/>
      <dgm:spPr/>
      <dgm:t>
        <a:bodyPr/>
        <a:lstStyle/>
        <a:p>
          <a:endParaRPr lang="de-DE" sz="1100"/>
        </a:p>
      </dgm:t>
    </dgm:pt>
    <dgm:pt modelId="{479ECE92-B3BA-4B9C-B1AD-EBA7DE2FFC20}" type="pres">
      <dgm:prSet presAssocID="{DBD8DCD6-52C0-44FB-94C1-1143E5EF60D4}" presName="cycle" presStyleCnt="0">
        <dgm:presLayoutVars>
          <dgm:dir/>
          <dgm:resizeHandles val="exact"/>
        </dgm:presLayoutVars>
      </dgm:prSet>
      <dgm:spPr/>
    </dgm:pt>
    <dgm:pt modelId="{88E95D60-DF1B-4888-992E-9C4FE22A3903}" type="pres">
      <dgm:prSet presAssocID="{27D0B7B9-FCC5-4DFF-8B8E-00899E98819C}" presName="node" presStyleLbl="node1" presStyleIdx="0" presStyleCnt="6" custScaleX="109777" custScaleY="109777">
        <dgm:presLayoutVars>
          <dgm:bulletEnabled val="1"/>
        </dgm:presLayoutVars>
      </dgm:prSet>
      <dgm:spPr/>
    </dgm:pt>
    <dgm:pt modelId="{DC3BBFC6-97D4-4AEB-B4A9-35E2DB5A76AA}" type="pres">
      <dgm:prSet presAssocID="{EB33434E-1E44-4B18-8930-E58AA0688CD8}" presName="sibTrans" presStyleLbl="sibTrans2D1" presStyleIdx="0" presStyleCnt="6"/>
      <dgm:spPr/>
    </dgm:pt>
    <dgm:pt modelId="{D7D290B0-D048-422A-B9CD-A7ED7B16AEC7}" type="pres">
      <dgm:prSet presAssocID="{EB33434E-1E44-4B18-8930-E58AA0688CD8}" presName="connectorText" presStyleLbl="sibTrans2D1" presStyleIdx="0" presStyleCnt="6"/>
      <dgm:spPr/>
    </dgm:pt>
    <dgm:pt modelId="{203463AD-011D-4BE7-8B58-D398C6E1EABD}" type="pres">
      <dgm:prSet presAssocID="{10AB0413-8784-416A-B89F-1258435E4708}" presName="node" presStyleLbl="node1" presStyleIdx="1" presStyleCnt="6" custScaleX="109777" custScaleY="109777" custRadScaleRad="98543" custRadScaleInc="-3480">
        <dgm:presLayoutVars>
          <dgm:bulletEnabled val="1"/>
        </dgm:presLayoutVars>
      </dgm:prSet>
      <dgm:spPr/>
    </dgm:pt>
    <dgm:pt modelId="{CD2AA31F-4AED-413E-A39F-11740B950733}" type="pres">
      <dgm:prSet presAssocID="{86A30115-D964-4EE8-ABEB-AFFD1DB3EEC1}" presName="sibTrans" presStyleLbl="sibTrans2D1" presStyleIdx="1" presStyleCnt="6"/>
      <dgm:spPr/>
    </dgm:pt>
    <dgm:pt modelId="{12E85209-6ED5-4DE2-9D0F-381DBE170443}" type="pres">
      <dgm:prSet presAssocID="{86A30115-D964-4EE8-ABEB-AFFD1DB3EEC1}" presName="connectorText" presStyleLbl="sibTrans2D1" presStyleIdx="1" presStyleCnt="6"/>
      <dgm:spPr/>
    </dgm:pt>
    <dgm:pt modelId="{0824D890-77CF-49AC-AFDF-12E4D7A0D72D}" type="pres">
      <dgm:prSet presAssocID="{E3115F3F-8CB2-49C8-A527-951318D827BB}" presName="node" presStyleLbl="node1" presStyleIdx="2" presStyleCnt="6" custScaleX="109777" custScaleY="109777">
        <dgm:presLayoutVars>
          <dgm:bulletEnabled val="1"/>
        </dgm:presLayoutVars>
      </dgm:prSet>
      <dgm:spPr/>
    </dgm:pt>
    <dgm:pt modelId="{67B9519F-86C7-40D6-BC83-E2FC4A3992DA}" type="pres">
      <dgm:prSet presAssocID="{04DBBF40-D4B0-41BA-8549-859A218FF2FA}" presName="sibTrans" presStyleLbl="sibTrans2D1" presStyleIdx="2" presStyleCnt="6"/>
      <dgm:spPr/>
    </dgm:pt>
    <dgm:pt modelId="{0AC32D0A-910C-41F2-A2E8-0EC9379AB09A}" type="pres">
      <dgm:prSet presAssocID="{04DBBF40-D4B0-41BA-8549-859A218FF2FA}" presName="connectorText" presStyleLbl="sibTrans2D1" presStyleIdx="2" presStyleCnt="6"/>
      <dgm:spPr/>
    </dgm:pt>
    <dgm:pt modelId="{220A31E8-99A5-4F87-BBF4-3DB20BE74847}" type="pres">
      <dgm:prSet presAssocID="{AB2B6DA0-730E-4F7D-957D-2447A4F0B5A1}" presName="node" presStyleLbl="node1" presStyleIdx="3" presStyleCnt="6" custScaleX="113638" custScaleY="110178" custRadScaleRad="83050" custRadScaleInc="25125">
        <dgm:presLayoutVars>
          <dgm:bulletEnabled val="1"/>
        </dgm:presLayoutVars>
      </dgm:prSet>
      <dgm:spPr/>
    </dgm:pt>
    <dgm:pt modelId="{1D82824D-AD66-4623-B684-DC686582E5E8}" type="pres">
      <dgm:prSet presAssocID="{2723AA14-61C2-4CC0-B440-FBC50082F931}" presName="sibTrans" presStyleLbl="sibTrans2D1" presStyleIdx="3" presStyleCnt="6"/>
      <dgm:spPr/>
    </dgm:pt>
    <dgm:pt modelId="{8701971E-71B7-4FC6-8F73-4B7AA7944340}" type="pres">
      <dgm:prSet presAssocID="{2723AA14-61C2-4CC0-B440-FBC50082F931}" presName="connectorText" presStyleLbl="sibTrans2D1" presStyleIdx="3" presStyleCnt="6"/>
      <dgm:spPr/>
    </dgm:pt>
    <dgm:pt modelId="{FF09D72C-DD4F-4ECE-B3D0-DE41437BD304}" type="pres">
      <dgm:prSet presAssocID="{9673D9F5-1A62-45C7-BC12-450F792F6713}" presName="node" presStyleLbl="node1" presStyleIdx="4" presStyleCnt="6" custScaleX="109777" custScaleY="109777" custRadScaleRad="86060" custRadScaleInc="-20323">
        <dgm:presLayoutVars>
          <dgm:bulletEnabled val="1"/>
        </dgm:presLayoutVars>
      </dgm:prSet>
      <dgm:spPr/>
    </dgm:pt>
    <dgm:pt modelId="{50758B54-759D-4CDC-BAFA-22AB8E2182A1}" type="pres">
      <dgm:prSet presAssocID="{FB6BDEA9-8D79-493B-A21A-5E4825F26103}" presName="sibTrans" presStyleLbl="sibTrans2D1" presStyleIdx="4" presStyleCnt="6"/>
      <dgm:spPr/>
    </dgm:pt>
    <dgm:pt modelId="{C795A2CB-348D-4220-AC05-7736FEF52579}" type="pres">
      <dgm:prSet presAssocID="{FB6BDEA9-8D79-493B-A21A-5E4825F26103}" presName="connectorText" presStyleLbl="sibTrans2D1" presStyleIdx="4" presStyleCnt="6"/>
      <dgm:spPr/>
    </dgm:pt>
    <dgm:pt modelId="{691DAF67-16C5-4638-AE63-CEB2D7457073}" type="pres">
      <dgm:prSet presAssocID="{08E77206-709A-4669-BB2B-A06658AEFF1E}" presName="node" presStyleLbl="node1" presStyleIdx="5" presStyleCnt="6" custScaleX="109777" custScaleY="109777">
        <dgm:presLayoutVars>
          <dgm:bulletEnabled val="1"/>
        </dgm:presLayoutVars>
      </dgm:prSet>
      <dgm:spPr/>
    </dgm:pt>
    <dgm:pt modelId="{97E16159-3DC8-4BA4-B4EE-80249AD4C2E1}" type="pres">
      <dgm:prSet presAssocID="{C54D7088-2DAE-48AE-BC86-67E36C9219D4}" presName="sibTrans" presStyleLbl="sibTrans2D1" presStyleIdx="5" presStyleCnt="6"/>
      <dgm:spPr/>
    </dgm:pt>
    <dgm:pt modelId="{24F66B59-6DA2-4F18-9345-2BBEA50F90F2}" type="pres">
      <dgm:prSet presAssocID="{C54D7088-2DAE-48AE-BC86-67E36C9219D4}" presName="connectorText" presStyleLbl="sibTrans2D1" presStyleIdx="5" presStyleCnt="6"/>
      <dgm:spPr/>
    </dgm:pt>
  </dgm:ptLst>
  <dgm:cxnLst>
    <dgm:cxn modelId="{A9E92F03-2E6D-4B1A-8823-870ED0D7AE51}" type="presOf" srcId="{DBD8DCD6-52C0-44FB-94C1-1143E5EF60D4}" destId="{479ECE92-B3BA-4B9C-B1AD-EBA7DE2FFC20}" srcOrd="0" destOrd="0" presId="urn:microsoft.com/office/officeart/2005/8/layout/cycle2"/>
    <dgm:cxn modelId="{27E6C508-12A6-4114-91F9-128A1EECB120}" type="presOf" srcId="{08E77206-709A-4669-BB2B-A06658AEFF1E}" destId="{691DAF67-16C5-4638-AE63-CEB2D7457073}" srcOrd="0" destOrd="0" presId="urn:microsoft.com/office/officeart/2005/8/layout/cycle2"/>
    <dgm:cxn modelId="{3F8F900C-7F37-476D-8507-2BFB9C8BB0A8}" type="presOf" srcId="{2723AA14-61C2-4CC0-B440-FBC50082F931}" destId="{8701971E-71B7-4FC6-8F73-4B7AA7944340}" srcOrd="1" destOrd="0" presId="urn:microsoft.com/office/officeart/2005/8/layout/cycle2"/>
    <dgm:cxn modelId="{77464B1D-AB52-48CD-AD79-C45CF97B2F89}" type="presOf" srcId="{C54D7088-2DAE-48AE-BC86-67E36C9219D4}" destId="{97E16159-3DC8-4BA4-B4EE-80249AD4C2E1}" srcOrd="0" destOrd="0" presId="urn:microsoft.com/office/officeart/2005/8/layout/cycle2"/>
    <dgm:cxn modelId="{A05E2924-C9E8-400F-B2EC-F56E16D926C8}" type="presOf" srcId="{04DBBF40-D4B0-41BA-8549-859A218FF2FA}" destId="{0AC32D0A-910C-41F2-A2E8-0EC9379AB09A}" srcOrd="1" destOrd="0" presId="urn:microsoft.com/office/officeart/2005/8/layout/cycle2"/>
    <dgm:cxn modelId="{A777B326-D8BF-44F8-AAF1-404453078C6E}" type="presOf" srcId="{86A30115-D964-4EE8-ABEB-AFFD1DB3EEC1}" destId="{12E85209-6ED5-4DE2-9D0F-381DBE170443}" srcOrd="1" destOrd="0" presId="urn:microsoft.com/office/officeart/2005/8/layout/cycle2"/>
    <dgm:cxn modelId="{791CF82E-2697-4091-84C9-E850D2550640}" type="presOf" srcId="{EB33434E-1E44-4B18-8930-E58AA0688CD8}" destId="{DC3BBFC6-97D4-4AEB-B4A9-35E2DB5A76AA}" srcOrd="0" destOrd="0" presId="urn:microsoft.com/office/officeart/2005/8/layout/cycle2"/>
    <dgm:cxn modelId="{E363FA2F-D70F-43BD-ADFC-852EE9C0291B}" type="presOf" srcId="{2723AA14-61C2-4CC0-B440-FBC50082F931}" destId="{1D82824D-AD66-4623-B684-DC686582E5E8}" srcOrd="0" destOrd="0" presId="urn:microsoft.com/office/officeart/2005/8/layout/cycle2"/>
    <dgm:cxn modelId="{72FC7930-83D9-401C-8DFC-883090DABE6F}" type="presOf" srcId="{FB6BDEA9-8D79-493B-A21A-5E4825F26103}" destId="{C795A2CB-348D-4220-AC05-7736FEF52579}" srcOrd="1" destOrd="0" presId="urn:microsoft.com/office/officeart/2005/8/layout/cycle2"/>
    <dgm:cxn modelId="{54121666-6ACA-422A-B5B2-64D7FC29ADA0}" srcId="{DBD8DCD6-52C0-44FB-94C1-1143E5EF60D4}" destId="{10AB0413-8784-416A-B89F-1258435E4708}" srcOrd="1" destOrd="0" parTransId="{15150F3E-94B9-4CB6-BD2F-AE810C8CB9EC}" sibTransId="{86A30115-D964-4EE8-ABEB-AFFD1DB3EEC1}"/>
    <dgm:cxn modelId="{103F084D-76F1-40A2-841C-74ECCB32CFBC}" srcId="{DBD8DCD6-52C0-44FB-94C1-1143E5EF60D4}" destId="{27D0B7B9-FCC5-4DFF-8B8E-00899E98819C}" srcOrd="0" destOrd="0" parTransId="{D1A77C3C-9292-415F-8219-824F00D33D59}" sibTransId="{EB33434E-1E44-4B18-8930-E58AA0688CD8}"/>
    <dgm:cxn modelId="{AE238E77-1B28-4B5F-84D5-A000E466C011}" type="presOf" srcId="{86A30115-D964-4EE8-ABEB-AFFD1DB3EEC1}" destId="{CD2AA31F-4AED-413E-A39F-11740B950733}" srcOrd="0" destOrd="0" presId="urn:microsoft.com/office/officeart/2005/8/layout/cycle2"/>
    <dgm:cxn modelId="{66421F7A-F518-4AAB-A5CE-C8874EF68512}" type="presOf" srcId="{9673D9F5-1A62-45C7-BC12-450F792F6713}" destId="{FF09D72C-DD4F-4ECE-B3D0-DE41437BD304}" srcOrd="0" destOrd="0" presId="urn:microsoft.com/office/officeart/2005/8/layout/cycle2"/>
    <dgm:cxn modelId="{E989D67E-99FB-4FCA-B0A0-05C00E030C46}" srcId="{DBD8DCD6-52C0-44FB-94C1-1143E5EF60D4}" destId="{9673D9F5-1A62-45C7-BC12-450F792F6713}" srcOrd="4" destOrd="0" parTransId="{7A3953E6-7F9B-4474-8B66-5755296BB194}" sibTransId="{FB6BDEA9-8D79-493B-A21A-5E4825F26103}"/>
    <dgm:cxn modelId="{2FA9DA89-C813-48BB-B23E-CCE249BB297E}" srcId="{DBD8DCD6-52C0-44FB-94C1-1143E5EF60D4}" destId="{AB2B6DA0-730E-4F7D-957D-2447A4F0B5A1}" srcOrd="3" destOrd="0" parTransId="{8FA207D7-2124-4F7D-97A3-4689F4724D87}" sibTransId="{2723AA14-61C2-4CC0-B440-FBC50082F931}"/>
    <dgm:cxn modelId="{CFF4CB92-634D-4AFC-ADAC-B8A298BFDEB1}" type="presOf" srcId="{AB2B6DA0-730E-4F7D-957D-2447A4F0B5A1}" destId="{220A31E8-99A5-4F87-BBF4-3DB20BE74847}" srcOrd="0" destOrd="0" presId="urn:microsoft.com/office/officeart/2005/8/layout/cycle2"/>
    <dgm:cxn modelId="{0C481E96-C27C-4854-838E-3EB548989766}" srcId="{DBD8DCD6-52C0-44FB-94C1-1143E5EF60D4}" destId="{08E77206-709A-4669-BB2B-A06658AEFF1E}" srcOrd="5" destOrd="0" parTransId="{C8FC89BE-9133-4564-9507-0750C850D781}" sibTransId="{C54D7088-2DAE-48AE-BC86-67E36C9219D4}"/>
    <dgm:cxn modelId="{C4F4849A-38A0-49FE-BF27-3D03692C7DED}" type="presOf" srcId="{27D0B7B9-FCC5-4DFF-8B8E-00899E98819C}" destId="{88E95D60-DF1B-4888-992E-9C4FE22A3903}" srcOrd="0" destOrd="0" presId="urn:microsoft.com/office/officeart/2005/8/layout/cycle2"/>
    <dgm:cxn modelId="{4576E3C2-C08F-48A9-B8DE-723B8482B106}" type="presOf" srcId="{E3115F3F-8CB2-49C8-A527-951318D827BB}" destId="{0824D890-77CF-49AC-AFDF-12E4D7A0D72D}" srcOrd="0" destOrd="0" presId="urn:microsoft.com/office/officeart/2005/8/layout/cycle2"/>
    <dgm:cxn modelId="{7D70B5D2-8857-4FC1-B3B3-8FA239BA42BB}" type="presOf" srcId="{04DBBF40-D4B0-41BA-8549-859A218FF2FA}" destId="{67B9519F-86C7-40D6-BC83-E2FC4A3992DA}" srcOrd="0" destOrd="0" presId="urn:microsoft.com/office/officeart/2005/8/layout/cycle2"/>
    <dgm:cxn modelId="{D25EF2DA-3CAC-4285-B0F2-CF8E7C3A3978}" type="presOf" srcId="{EB33434E-1E44-4B18-8930-E58AA0688CD8}" destId="{D7D290B0-D048-422A-B9CD-A7ED7B16AEC7}" srcOrd="1" destOrd="0" presId="urn:microsoft.com/office/officeart/2005/8/layout/cycle2"/>
    <dgm:cxn modelId="{0E5955E8-2DF2-40A2-86F7-7C466F3F69F4}" type="presOf" srcId="{FB6BDEA9-8D79-493B-A21A-5E4825F26103}" destId="{50758B54-759D-4CDC-BAFA-22AB8E2182A1}" srcOrd="0" destOrd="0" presId="urn:microsoft.com/office/officeart/2005/8/layout/cycle2"/>
    <dgm:cxn modelId="{59DAA2ED-928B-4A7E-9AED-FA30F51160F8}" srcId="{DBD8DCD6-52C0-44FB-94C1-1143E5EF60D4}" destId="{E3115F3F-8CB2-49C8-A527-951318D827BB}" srcOrd="2" destOrd="0" parTransId="{07DAC63C-583E-4880-96B5-2605406D30D9}" sibTransId="{04DBBF40-D4B0-41BA-8549-859A218FF2FA}"/>
    <dgm:cxn modelId="{582D2BEF-3C7E-4B70-A640-445214646E88}" type="presOf" srcId="{C54D7088-2DAE-48AE-BC86-67E36C9219D4}" destId="{24F66B59-6DA2-4F18-9345-2BBEA50F90F2}" srcOrd="1" destOrd="0" presId="urn:microsoft.com/office/officeart/2005/8/layout/cycle2"/>
    <dgm:cxn modelId="{89C414F3-A37B-4F1F-9BA3-710F2BFAE3A7}" type="presOf" srcId="{10AB0413-8784-416A-B89F-1258435E4708}" destId="{203463AD-011D-4BE7-8B58-D398C6E1EABD}" srcOrd="0" destOrd="0" presId="urn:microsoft.com/office/officeart/2005/8/layout/cycle2"/>
    <dgm:cxn modelId="{DD4D7F85-CBB3-4797-ACE4-2DC065F4BEA8}" type="presParOf" srcId="{479ECE92-B3BA-4B9C-B1AD-EBA7DE2FFC20}" destId="{88E95D60-DF1B-4888-992E-9C4FE22A3903}" srcOrd="0" destOrd="0" presId="urn:microsoft.com/office/officeart/2005/8/layout/cycle2"/>
    <dgm:cxn modelId="{341A4BDA-FFF6-41F4-A2A5-202B5E7C69EE}" type="presParOf" srcId="{479ECE92-B3BA-4B9C-B1AD-EBA7DE2FFC20}" destId="{DC3BBFC6-97D4-4AEB-B4A9-35E2DB5A76AA}" srcOrd="1" destOrd="0" presId="urn:microsoft.com/office/officeart/2005/8/layout/cycle2"/>
    <dgm:cxn modelId="{2F6C723C-4E40-44DD-B26D-A071A4C9AE6C}" type="presParOf" srcId="{DC3BBFC6-97D4-4AEB-B4A9-35E2DB5A76AA}" destId="{D7D290B0-D048-422A-B9CD-A7ED7B16AEC7}" srcOrd="0" destOrd="0" presId="urn:microsoft.com/office/officeart/2005/8/layout/cycle2"/>
    <dgm:cxn modelId="{AD24E1DC-0D07-41EB-B5A9-9C74791365D4}" type="presParOf" srcId="{479ECE92-B3BA-4B9C-B1AD-EBA7DE2FFC20}" destId="{203463AD-011D-4BE7-8B58-D398C6E1EABD}" srcOrd="2" destOrd="0" presId="urn:microsoft.com/office/officeart/2005/8/layout/cycle2"/>
    <dgm:cxn modelId="{586771F8-04A4-4C32-85C6-005269DB4A60}" type="presParOf" srcId="{479ECE92-B3BA-4B9C-B1AD-EBA7DE2FFC20}" destId="{CD2AA31F-4AED-413E-A39F-11740B950733}" srcOrd="3" destOrd="0" presId="urn:microsoft.com/office/officeart/2005/8/layout/cycle2"/>
    <dgm:cxn modelId="{07148019-AE4C-4315-B43C-AF236639DCC5}" type="presParOf" srcId="{CD2AA31F-4AED-413E-A39F-11740B950733}" destId="{12E85209-6ED5-4DE2-9D0F-381DBE170443}" srcOrd="0" destOrd="0" presId="urn:microsoft.com/office/officeart/2005/8/layout/cycle2"/>
    <dgm:cxn modelId="{1F6E94F5-B652-4D19-A343-7F8DEC5B15CA}" type="presParOf" srcId="{479ECE92-B3BA-4B9C-B1AD-EBA7DE2FFC20}" destId="{0824D890-77CF-49AC-AFDF-12E4D7A0D72D}" srcOrd="4" destOrd="0" presId="urn:microsoft.com/office/officeart/2005/8/layout/cycle2"/>
    <dgm:cxn modelId="{95867391-CA3C-4E69-A230-6237A2DF96D4}" type="presParOf" srcId="{479ECE92-B3BA-4B9C-B1AD-EBA7DE2FFC20}" destId="{67B9519F-86C7-40D6-BC83-E2FC4A3992DA}" srcOrd="5" destOrd="0" presId="urn:microsoft.com/office/officeart/2005/8/layout/cycle2"/>
    <dgm:cxn modelId="{9899CD36-409F-428B-8F70-701F58362CAE}" type="presParOf" srcId="{67B9519F-86C7-40D6-BC83-E2FC4A3992DA}" destId="{0AC32D0A-910C-41F2-A2E8-0EC9379AB09A}" srcOrd="0" destOrd="0" presId="urn:microsoft.com/office/officeart/2005/8/layout/cycle2"/>
    <dgm:cxn modelId="{681E3E69-DFC0-4D1E-886A-9D5A082357E4}" type="presParOf" srcId="{479ECE92-B3BA-4B9C-B1AD-EBA7DE2FFC20}" destId="{220A31E8-99A5-4F87-BBF4-3DB20BE74847}" srcOrd="6" destOrd="0" presId="urn:microsoft.com/office/officeart/2005/8/layout/cycle2"/>
    <dgm:cxn modelId="{DB9A6B7B-79A1-4DA8-99E5-36A34A6E3061}" type="presParOf" srcId="{479ECE92-B3BA-4B9C-B1AD-EBA7DE2FFC20}" destId="{1D82824D-AD66-4623-B684-DC686582E5E8}" srcOrd="7" destOrd="0" presId="urn:microsoft.com/office/officeart/2005/8/layout/cycle2"/>
    <dgm:cxn modelId="{C83E4392-A8EF-4752-9B97-48DAB0370CFB}" type="presParOf" srcId="{1D82824D-AD66-4623-B684-DC686582E5E8}" destId="{8701971E-71B7-4FC6-8F73-4B7AA7944340}" srcOrd="0" destOrd="0" presId="urn:microsoft.com/office/officeart/2005/8/layout/cycle2"/>
    <dgm:cxn modelId="{6ABA48CB-DA6C-4CF1-9908-9F2F181DFBF3}" type="presParOf" srcId="{479ECE92-B3BA-4B9C-B1AD-EBA7DE2FFC20}" destId="{FF09D72C-DD4F-4ECE-B3D0-DE41437BD304}" srcOrd="8" destOrd="0" presId="urn:microsoft.com/office/officeart/2005/8/layout/cycle2"/>
    <dgm:cxn modelId="{0643B247-0900-422B-88AF-95ED672238A6}" type="presParOf" srcId="{479ECE92-B3BA-4B9C-B1AD-EBA7DE2FFC20}" destId="{50758B54-759D-4CDC-BAFA-22AB8E2182A1}" srcOrd="9" destOrd="0" presId="urn:microsoft.com/office/officeart/2005/8/layout/cycle2"/>
    <dgm:cxn modelId="{17BB8697-0D62-42BC-A65B-FB1BA50FB410}" type="presParOf" srcId="{50758B54-759D-4CDC-BAFA-22AB8E2182A1}" destId="{C795A2CB-348D-4220-AC05-7736FEF52579}" srcOrd="0" destOrd="0" presId="urn:microsoft.com/office/officeart/2005/8/layout/cycle2"/>
    <dgm:cxn modelId="{FFDDAD80-E5B9-4955-B482-862E957E367E}" type="presParOf" srcId="{479ECE92-B3BA-4B9C-B1AD-EBA7DE2FFC20}" destId="{691DAF67-16C5-4638-AE63-CEB2D7457073}" srcOrd="10" destOrd="0" presId="urn:microsoft.com/office/officeart/2005/8/layout/cycle2"/>
    <dgm:cxn modelId="{B8A8A689-AE91-4F20-B974-B6A603A11F51}" type="presParOf" srcId="{479ECE92-B3BA-4B9C-B1AD-EBA7DE2FFC20}" destId="{97E16159-3DC8-4BA4-B4EE-80249AD4C2E1}" srcOrd="11" destOrd="0" presId="urn:microsoft.com/office/officeart/2005/8/layout/cycle2"/>
    <dgm:cxn modelId="{CD259F28-C968-42CE-B7C2-0AF6056FE6E9}" type="presParOf" srcId="{97E16159-3DC8-4BA4-B4EE-80249AD4C2E1}" destId="{24F66B59-6DA2-4F18-9345-2BBEA50F90F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BD8DCD6-52C0-44FB-94C1-1143E5EF60D4}"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e-DE"/>
        </a:p>
      </dgm:t>
    </dgm:pt>
    <dgm:pt modelId="{10AB0413-8784-416A-B89F-1258435E4708}">
      <dgm:prSet phldrT="[Text]" custT="1"/>
      <dgm:spPr>
        <a:solidFill>
          <a:schemeClr val="tx2">
            <a:lumMod val="20000"/>
            <a:lumOff val="80000"/>
          </a:schemeClr>
        </a:solidFill>
      </dgm:spPr>
      <dgm:t>
        <a:bodyPr lIns="0" tIns="0" rIns="0" bIns="0"/>
        <a:lstStyle/>
        <a:p>
          <a:r>
            <a:rPr lang="de-DE" sz="1200" b="1" dirty="0"/>
            <a:t>2</a:t>
          </a:r>
        </a:p>
      </dgm:t>
    </dgm:pt>
    <dgm:pt modelId="{15150F3E-94B9-4CB6-BD2F-AE810C8CB9EC}" type="parTrans" cxnId="{54121666-6ACA-422A-B5B2-64D7FC29ADA0}">
      <dgm:prSet/>
      <dgm:spPr/>
      <dgm:t>
        <a:bodyPr/>
        <a:lstStyle/>
        <a:p>
          <a:endParaRPr lang="de-DE" sz="1100"/>
        </a:p>
      </dgm:t>
    </dgm:pt>
    <dgm:pt modelId="{86A30115-D964-4EE8-ABEB-AFFD1DB3EEC1}" type="sibTrans" cxnId="{54121666-6ACA-422A-B5B2-64D7FC29ADA0}">
      <dgm:prSet custT="1"/>
      <dgm:spPr>
        <a:solidFill>
          <a:schemeClr val="tx2">
            <a:lumMod val="20000"/>
            <a:lumOff val="80000"/>
          </a:schemeClr>
        </a:solidFill>
      </dgm:spPr>
      <dgm:t>
        <a:bodyPr/>
        <a:lstStyle/>
        <a:p>
          <a:endParaRPr lang="de-DE" sz="1100"/>
        </a:p>
      </dgm:t>
    </dgm:pt>
    <dgm:pt modelId="{E3115F3F-8CB2-49C8-A527-951318D827BB}">
      <dgm:prSet phldrT="[Text]" custT="1"/>
      <dgm:spPr>
        <a:solidFill>
          <a:schemeClr val="tx2"/>
        </a:solidFill>
      </dgm:spPr>
      <dgm:t>
        <a:bodyPr lIns="0" tIns="0" rIns="0" bIns="0"/>
        <a:lstStyle/>
        <a:p>
          <a:r>
            <a:rPr lang="de-DE" sz="1200" b="1" dirty="0"/>
            <a:t>3.</a:t>
          </a:r>
        </a:p>
      </dgm:t>
    </dgm:pt>
    <dgm:pt modelId="{07DAC63C-583E-4880-96B5-2605406D30D9}" type="parTrans" cxnId="{59DAA2ED-928B-4A7E-9AED-FA30F51160F8}">
      <dgm:prSet/>
      <dgm:spPr/>
      <dgm:t>
        <a:bodyPr/>
        <a:lstStyle/>
        <a:p>
          <a:endParaRPr lang="de-DE" sz="1100"/>
        </a:p>
      </dgm:t>
    </dgm:pt>
    <dgm:pt modelId="{04DBBF40-D4B0-41BA-8549-859A218FF2FA}" type="sibTrans" cxnId="{59DAA2ED-928B-4A7E-9AED-FA30F51160F8}">
      <dgm:prSet custT="1"/>
      <dgm:spPr>
        <a:solidFill>
          <a:schemeClr val="tx2">
            <a:lumMod val="20000"/>
            <a:lumOff val="80000"/>
          </a:schemeClr>
        </a:solidFill>
      </dgm:spPr>
      <dgm:t>
        <a:bodyPr/>
        <a:lstStyle/>
        <a:p>
          <a:endParaRPr lang="de-DE" sz="1100"/>
        </a:p>
      </dgm:t>
    </dgm:pt>
    <dgm:pt modelId="{9673D9F5-1A62-45C7-BC12-450F792F6713}">
      <dgm:prSet phldrT="[Text]" custT="1"/>
      <dgm:spPr>
        <a:solidFill>
          <a:schemeClr val="tx2">
            <a:lumMod val="20000"/>
            <a:lumOff val="80000"/>
          </a:schemeClr>
        </a:solidFill>
      </dgm:spPr>
      <dgm:t>
        <a:bodyPr lIns="0" tIns="0" rIns="0" bIns="0"/>
        <a:lstStyle/>
        <a:p>
          <a:endParaRPr lang="de-DE" sz="1200" b="0" dirty="0"/>
        </a:p>
      </dgm:t>
    </dgm:pt>
    <dgm:pt modelId="{7A3953E6-7F9B-4474-8B66-5755296BB194}" type="parTrans" cxnId="{E989D67E-99FB-4FCA-B0A0-05C00E030C46}">
      <dgm:prSet/>
      <dgm:spPr/>
      <dgm:t>
        <a:bodyPr/>
        <a:lstStyle/>
        <a:p>
          <a:endParaRPr lang="de-DE" sz="1100"/>
        </a:p>
      </dgm:t>
    </dgm:pt>
    <dgm:pt modelId="{FB6BDEA9-8D79-493B-A21A-5E4825F26103}" type="sibTrans" cxnId="{E989D67E-99FB-4FCA-B0A0-05C00E030C46}">
      <dgm:prSet custT="1"/>
      <dgm:spPr>
        <a:solidFill>
          <a:schemeClr val="tx2">
            <a:lumMod val="20000"/>
            <a:lumOff val="80000"/>
          </a:schemeClr>
        </a:solidFill>
      </dgm:spPr>
      <dgm:t>
        <a:bodyPr/>
        <a:lstStyle/>
        <a:p>
          <a:endParaRPr lang="de-DE" sz="1100"/>
        </a:p>
      </dgm:t>
    </dgm:pt>
    <dgm:pt modelId="{08E77206-709A-4669-BB2B-A06658AEFF1E}">
      <dgm:prSet phldrT="[Text]" custT="1"/>
      <dgm:spPr>
        <a:solidFill>
          <a:schemeClr val="tx2">
            <a:lumMod val="20000"/>
            <a:lumOff val="80000"/>
          </a:schemeClr>
        </a:solidFill>
      </dgm:spPr>
      <dgm:t>
        <a:bodyPr lIns="0" tIns="0" rIns="0" bIns="0"/>
        <a:lstStyle/>
        <a:p>
          <a:r>
            <a:rPr lang="de-DE" sz="1200" b="1" dirty="0"/>
            <a:t>5.</a:t>
          </a:r>
          <a:endParaRPr lang="de-DE" sz="1200" b="0" dirty="0"/>
        </a:p>
      </dgm:t>
    </dgm:pt>
    <dgm:pt modelId="{C54D7088-2DAE-48AE-BC86-67E36C9219D4}" type="sibTrans" cxnId="{0C481E96-C27C-4854-838E-3EB548989766}">
      <dgm:prSet custT="1"/>
      <dgm:spPr>
        <a:solidFill>
          <a:schemeClr val="tx2">
            <a:lumMod val="20000"/>
            <a:lumOff val="80000"/>
          </a:schemeClr>
        </a:solidFill>
      </dgm:spPr>
      <dgm:t>
        <a:bodyPr/>
        <a:lstStyle/>
        <a:p>
          <a:endParaRPr lang="de-DE" sz="1100"/>
        </a:p>
      </dgm:t>
    </dgm:pt>
    <dgm:pt modelId="{C8FC89BE-9133-4564-9507-0750C850D781}" type="parTrans" cxnId="{0C481E96-C27C-4854-838E-3EB548989766}">
      <dgm:prSet/>
      <dgm:spPr/>
      <dgm:t>
        <a:bodyPr/>
        <a:lstStyle/>
        <a:p>
          <a:endParaRPr lang="de-DE" sz="1100"/>
        </a:p>
      </dgm:t>
    </dgm:pt>
    <dgm:pt modelId="{27D0B7B9-FCC5-4DFF-8B8E-00899E98819C}">
      <dgm:prSet phldrT="[Text]" custT="1"/>
      <dgm:spPr>
        <a:solidFill>
          <a:schemeClr val="tx2">
            <a:lumMod val="20000"/>
            <a:lumOff val="80000"/>
          </a:schemeClr>
        </a:solidFill>
      </dgm:spPr>
      <dgm:t>
        <a:bodyPr lIns="0" tIns="0" rIns="0" bIns="0"/>
        <a:lstStyle/>
        <a:p>
          <a:r>
            <a:rPr lang="de-DE" sz="1200" b="1" dirty="0"/>
            <a:t>1.</a:t>
          </a:r>
        </a:p>
      </dgm:t>
    </dgm:pt>
    <dgm:pt modelId="{EB33434E-1E44-4B18-8930-E58AA0688CD8}" type="sibTrans" cxnId="{103F084D-76F1-40A2-841C-74ECCB32CFBC}">
      <dgm:prSet custT="1"/>
      <dgm:spPr>
        <a:solidFill>
          <a:schemeClr val="tx2">
            <a:lumMod val="20000"/>
            <a:lumOff val="80000"/>
          </a:schemeClr>
        </a:solidFill>
      </dgm:spPr>
      <dgm:t>
        <a:bodyPr/>
        <a:lstStyle/>
        <a:p>
          <a:endParaRPr lang="de-DE" sz="1100"/>
        </a:p>
      </dgm:t>
    </dgm:pt>
    <dgm:pt modelId="{D1A77C3C-9292-415F-8219-824F00D33D59}" type="parTrans" cxnId="{103F084D-76F1-40A2-841C-74ECCB32CFBC}">
      <dgm:prSet/>
      <dgm:spPr/>
      <dgm:t>
        <a:bodyPr/>
        <a:lstStyle/>
        <a:p>
          <a:endParaRPr lang="de-DE" sz="1100"/>
        </a:p>
      </dgm:t>
    </dgm:pt>
    <dgm:pt modelId="{AB2B6DA0-730E-4F7D-957D-2447A4F0B5A1}">
      <dgm:prSet phldrT="[Text]" custT="1"/>
      <dgm:spPr>
        <a:solidFill>
          <a:schemeClr val="tx2">
            <a:lumMod val="20000"/>
            <a:lumOff val="80000"/>
          </a:schemeClr>
        </a:solidFill>
      </dgm:spPr>
      <dgm:t>
        <a:bodyPr vert="horz" lIns="0" tIns="0" rIns="0" bIns="0" anchor="ctr" anchorCtr="0"/>
        <a:lstStyle/>
        <a:p>
          <a:r>
            <a:rPr lang="de-DE" sz="1200" b="1" dirty="0"/>
            <a:t>4.</a:t>
          </a:r>
        </a:p>
      </dgm:t>
    </dgm:pt>
    <dgm:pt modelId="{2723AA14-61C2-4CC0-B440-FBC50082F931}" type="sibTrans" cxnId="{2FA9DA89-C813-48BB-B23E-CCE249BB297E}">
      <dgm:prSet custT="1"/>
      <dgm:spPr>
        <a:solidFill>
          <a:schemeClr val="bg1"/>
        </a:solidFill>
        <a:ln>
          <a:noFill/>
        </a:ln>
      </dgm:spPr>
      <dgm:t>
        <a:bodyPr/>
        <a:lstStyle/>
        <a:p>
          <a:endParaRPr lang="de-DE" sz="1100"/>
        </a:p>
      </dgm:t>
    </dgm:pt>
    <dgm:pt modelId="{8FA207D7-2124-4F7D-97A3-4689F4724D87}" type="parTrans" cxnId="{2FA9DA89-C813-48BB-B23E-CCE249BB297E}">
      <dgm:prSet/>
      <dgm:spPr/>
      <dgm:t>
        <a:bodyPr/>
        <a:lstStyle/>
        <a:p>
          <a:endParaRPr lang="de-DE" sz="1100"/>
        </a:p>
      </dgm:t>
    </dgm:pt>
    <dgm:pt modelId="{479ECE92-B3BA-4B9C-B1AD-EBA7DE2FFC20}" type="pres">
      <dgm:prSet presAssocID="{DBD8DCD6-52C0-44FB-94C1-1143E5EF60D4}" presName="cycle" presStyleCnt="0">
        <dgm:presLayoutVars>
          <dgm:dir/>
          <dgm:resizeHandles val="exact"/>
        </dgm:presLayoutVars>
      </dgm:prSet>
      <dgm:spPr/>
    </dgm:pt>
    <dgm:pt modelId="{88E95D60-DF1B-4888-992E-9C4FE22A3903}" type="pres">
      <dgm:prSet presAssocID="{27D0B7B9-FCC5-4DFF-8B8E-00899E98819C}" presName="node" presStyleLbl="node1" presStyleIdx="0" presStyleCnt="6" custScaleX="109777" custScaleY="109777">
        <dgm:presLayoutVars>
          <dgm:bulletEnabled val="1"/>
        </dgm:presLayoutVars>
      </dgm:prSet>
      <dgm:spPr/>
    </dgm:pt>
    <dgm:pt modelId="{DC3BBFC6-97D4-4AEB-B4A9-35E2DB5A76AA}" type="pres">
      <dgm:prSet presAssocID="{EB33434E-1E44-4B18-8930-E58AA0688CD8}" presName="sibTrans" presStyleLbl="sibTrans2D1" presStyleIdx="0" presStyleCnt="6"/>
      <dgm:spPr/>
    </dgm:pt>
    <dgm:pt modelId="{D7D290B0-D048-422A-B9CD-A7ED7B16AEC7}" type="pres">
      <dgm:prSet presAssocID="{EB33434E-1E44-4B18-8930-E58AA0688CD8}" presName="connectorText" presStyleLbl="sibTrans2D1" presStyleIdx="0" presStyleCnt="6"/>
      <dgm:spPr/>
    </dgm:pt>
    <dgm:pt modelId="{203463AD-011D-4BE7-8B58-D398C6E1EABD}" type="pres">
      <dgm:prSet presAssocID="{10AB0413-8784-416A-B89F-1258435E4708}" presName="node" presStyleLbl="node1" presStyleIdx="1" presStyleCnt="6" custScaleX="109777" custScaleY="109777" custRadScaleRad="98543" custRadScaleInc="-3480">
        <dgm:presLayoutVars>
          <dgm:bulletEnabled val="1"/>
        </dgm:presLayoutVars>
      </dgm:prSet>
      <dgm:spPr/>
    </dgm:pt>
    <dgm:pt modelId="{CD2AA31F-4AED-413E-A39F-11740B950733}" type="pres">
      <dgm:prSet presAssocID="{86A30115-D964-4EE8-ABEB-AFFD1DB3EEC1}" presName="sibTrans" presStyleLbl="sibTrans2D1" presStyleIdx="1" presStyleCnt="6"/>
      <dgm:spPr/>
    </dgm:pt>
    <dgm:pt modelId="{12E85209-6ED5-4DE2-9D0F-381DBE170443}" type="pres">
      <dgm:prSet presAssocID="{86A30115-D964-4EE8-ABEB-AFFD1DB3EEC1}" presName="connectorText" presStyleLbl="sibTrans2D1" presStyleIdx="1" presStyleCnt="6"/>
      <dgm:spPr/>
    </dgm:pt>
    <dgm:pt modelId="{0824D890-77CF-49AC-AFDF-12E4D7A0D72D}" type="pres">
      <dgm:prSet presAssocID="{E3115F3F-8CB2-49C8-A527-951318D827BB}" presName="node" presStyleLbl="node1" presStyleIdx="2" presStyleCnt="6" custScaleX="109777" custScaleY="109777">
        <dgm:presLayoutVars>
          <dgm:bulletEnabled val="1"/>
        </dgm:presLayoutVars>
      </dgm:prSet>
      <dgm:spPr/>
    </dgm:pt>
    <dgm:pt modelId="{67B9519F-86C7-40D6-BC83-E2FC4A3992DA}" type="pres">
      <dgm:prSet presAssocID="{04DBBF40-D4B0-41BA-8549-859A218FF2FA}" presName="sibTrans" presStyleLbl="sibTrans2D1" presStyleIdx="2" presStyleCnt="6"/>
      <dgm:spPr/>
    </dgm:pt>
    <dgm:pt modelId="{0AC32D0A-910C-41F2-A2E8-0EC9379AB09A}" type="pres">
      <dgm:prSet presAssocID="{04DBBF40-D4B0-41BA-8549-859A218FF2FA}" presName="connectorText" presStyleLbl="sibTrans2D1" presStyleIdx="2" presStyleCnt="6"/>
      <dgm:spPr/>
    </dgm:pt>
    <dgm:pt modelId="{220A31E8-99A5-4F87-BBF4-3DB20BE74847}" type="pres">
      <dgm:prSet presAssocID="{AB2B6DA0-730E-4F7D-957D-2447A4F0B5A1}" presName="node" presStyleLbl="node1" presStyleIdx="3" presStyleCnt="6" custScaleX="113638" custScaleY="110178" custRadScaleRad="83050" custRadScaleInc="25125">
        <dgm:presLayoutVars>
          <dgm:bulletEnabled val="1"/>
        </dgm:presLayoutVars>
      </dgm:prSet>
      <dgm:spPr/>
    </dgm:pt>
    <dgm:pt modelId="{1D82824D-AD66-4623-B684-DC686582E5E8}" type="pres">
      <dgm:prSet presAssocID="{2723AA14-61C2-4CC0-B440-FBC50082F931}" presName="sibTrans" presStyleLbl="sibTrans2D1" presStyleIdx="3" presStyleCnt="6"/>
      <dgm:spPr/>
    </dgm:pt>
    <dgm:pt modelId="{8701971E-71B7-4FC6-8F73-4B7AA7944340}" type="pres">
      <dgm:prSet presAssocID="{2723AA14-61C2-4CC0-B440-FBC50082F931}" presName="connectorText" presStyleLbl="sibTrans2D1" presStyleIdx="3" presStyleCnt="6"/>
      <dgm:spPr/>
    </dgm:pt>
    <dgm:pt modelId="{FF09D72C-DD4F-4ECE-B3D0-DE41437BD304}" type="pres">
      <dgm:prSet presAssocID="{9673D9F5-1A62-45C7-BC12-450F792F6713}" presName="node" presStyleLbl="node1" presStyleIdx="4" presStyleCnt="6" custScaleX="109777" custScaleY="109777" custRadScaleRad="86060" custRadScaleInc="-20323">
        <dgm:presLayoutVars>
          <dgm:bulletEnabled val="1"/>
        </dgm:presLayoutVars>
      </dgm:prSet>
      <dgm:spPr/>
    </dgm:pt>
    <dgm:pt modelId="{50758B54-759D-4CDC-BAFA-22AB8E2182A1}" type="pres">
      <dgm:prSet presAssocID="{FB6BDEA9-8D79-493B-A21A-5E4825F26103}" presName="sibTrans" presStyleLbl="sibTrans2D1" presStyleIdx="4" presStyleCnt="6"/>
      <dgm:spPr/>
    </dgm:pt>
    <dgm:pt modelId="{C795A2CB-348D-4220-AC05-7736FEF52579}" type="pres">
      <dgm:prSet presAssocID="{FB6BDEA9-8D79-493B-A21A-5E4825F26103}" presName="connectorText" presStyleLbl="sibTrans2D1" presStyleIdx="4" presStyleCnt="6"/>
      <dgm:spPr/>
    </dgm:pt>
    <dgm:pt modelId="{691DAF67-16C5-4638-AE63-CEB2D7457073}" type="pres">
      <dgm:prSet presAssocID="{08E77206-709A-4669-BB2B-A06658AEFF1E}" presName="node" presStyleLbl="node1" presStyleIdx="5" presStyleCnt="6" custScaleX="109777" custScaleY="109777">
        <dgm:presLayoutVars>
          <dgm:bulletEnabled val="1"/>
        </dgm:presLayoutVars>
      </dgm:prSet>
      <dgm:spPr/>
    </dgm:pt>
    <dgm:pt modelId="{97E16159-3DC8-4BA4-B4EE-80249AD4C2E1}" type="pres">
      <dgm:prSet presAssocID="{C54D7088-2DAE-48AE-BC86-67E36C9219D4}" presName="sibTrans" presStyleLbl="sibTrans2D1" presStyleIdx="5" presStyleCnt="6"/>
      <dgm:spPr/>
    </dgm:pt>
    <dgm:pt modelId="{24F66B59-6DA2-4F18-9345-2BBEA50F90F2}" type="pres">
      <dgm:prSet presAssocID="{C54D7088-2DAE-48AE-BC86-67E36C9219D4}" presName="connectorText" presStyleLbl="sibTrans2D1" presStyleIdx="5" presStyleCnt="6"/>
      <dgm:spPr/>
    </dgm:pt>
  </dgm:ptLst>
  <dgm:cxnLst>
    <dgm:cxn modelId="{A9E92F03-2E6D-4B1A-8823-870ED0D7AE51}" type="presOf" srcId="{DBD8DCD6-52C0-44FB-94C1-1143E5EF60D4}" destId="{479ECE92-B3BA-4B9C-B1AD-EBA7DE2FFC20}" srcOrd="0" destOrd="0" presId="urn:microsoft.com/office/officeart/2005/8/layout/cycle2"/>
    <dgm:cxn modelId="{27E6C508-12A6-4114-91F9-128A1EECB120}" type="presOf" srcId="{08E77206-709A-4669-BB2B-A06658AEFF1E}" destId="{691DAF67-16C5-4638-AE63-CEB2D7457073}" srcOrd="0" destOrd="0" presId="urn:microsoft.com/office/officeart/2005/8/layout/cycle2"/>
    <dgm:cxn modelId="{3F8F900C-7F37-476D-8507-2BFB9C8BB0A8}" type="presOf" srcId="{2723AA14-61C2-4CC0-B440-FBC50082F931}" destId="{8701971E-71B7-4FC6-8F73-4B7AA7944340}" srcOrd="1" destOrd="0" presId="urn:microsoft.com/office/officeart/2005/8/layout/cycle2"/>
    <dgm:cxn modelId="{77464B1D-AB52-48CD-AD79-C45CF97B2F89}" type="presOf" srcId="{C54D7088-2DAE-48AE-BC86-67E36C9219D4}" destId="{97E16159-3DC8-4BA4-B4EE-80249AD4C2E1}" srcOrd="0" destOrd="0" presId="urn:microsoft.com/office/officeart/2005/8/layout/cycle2"/>
    <dgm:cxn modelId="{A05E2924-C9E8-400F-B2EC-F56E16D926C8}" type="presOf" srcId="{04DBBF40-D4B0-41BA-8549-859A218FF2FA}" destId="{0AC32D0A-910C-41F2-A2E8-0EC9379AB09A}" srcOrd="1" destOrd="0" presId="urn:microsoft.com/office/officeart/2005/8/layout/cycle2"/>
    <dgm:cxn modelId="{A777B326-D8BF-44F8-AAF1-404453078C6E}" type="presOf" srcId="{86A30115-D964-4EE8-ABEB-AFFD1DB3EEC1}" destId="{12E85209-6ED5-4DE2-9D0F-381DBE170443}" srcOrd="1" destOrd="0" presId="urn:microsoft.com/office/officeart/2005/8/layout/cycle2"/>
    <dgm:cxn modelId="{791CF82E-2697-4091-84C9-E850D2550640}" type="presOf" srcId="{EB33434E-1E44-4B18-8930-E58AA0688CD8}" destId="{DC3BBFC6-97D4-4AEB-B4A9-35E2DB5A76AA}" srcOrd="0" destOrd="0" presId="urn:microsoft.com/office/officeart/2005/8/layout/cycle2"/>
    <dgm:cxn modelId="{E363FA2F-D70F-43BD-ADFC-852EE9C0291B}" type="presOf" srcId="{2723AA14-61C2-4CC0-B440-FBC50082F931}" destId="{1D82824D-AD66-4623-B684-DC686582E5E8}" srcOrd="0" destOrd="0" presId="urn:microsoft.com/office/officeart/2005/8/layout/cycle2"/>
    <dgm:cxn modelId="{72FC7930-83D9-401C-8DFC-883090DABE6F}" type="presOf" srcId="{FB6BDEA9-8D79-493B-A21A-5E4825F26103}" destId="{C795A2CB-348D-4220-AC05-7736FEF52579}" srcOrd="1" destOrd="0" presId="urn:microsoft.com/office/officeart/2005/8/layout/cycle2"/>
    <dgm:cxn modelId="{54121666-6ACA-422A-B5B2-64D7FC29ADA0}" srcId="{DBD8DCD6-52C0-44FB-94C1-1143E5EF60D4}" destId="{10AB0413-8784-416A-B89F-1258435E4708}" srcOrd="1" destOrd="0" parTransId="{15150F3E-94B9-4CB6-BD2F-AE810C8CB9EC}" sibTransId="{86A30115-D964-4EE8-ABEB-AFFD1DB3EEC1}"/>
    <dgm:cxn modelId="{103F084D-76F1-40A2-841C-74ECCB32CFBC}" srcId="{DBD8DCD6-52C0-44FB-94C1-1143E5EF60D4}" destId="{27D0B7B9-FCC5-4DFF-8B8E-00899E98819C}" srcOrd="0" destOrd="0" parTransId="{D1A77C3C-9292-415F-8219-824F00D33D59}" sibTransId="{EB33434E-1E44-4B18-8930-E58AA0688CD8}"/>
    <dgm:cxn modelId="{AE238E77-1B28-4B5F-84D5-A000E466C011}" type="presOf" srcId="{86A30115-D964-4EE8-ABEB-AFFD1DB3EEC1}" destId="{CD2AA31F-4AED-413E-A39F-11740B950733}" srcOrd="0" destOrd="0" presId="urn:microsoft.com/office/officeart/2005/8/layout/cycle2"/>
    <dgm:cxn modelId="{66421F7A-F518-4AAB-A5CE-C8874EF68512}" type="presOf" srcId="{9673D9F5-1A62-45C7-BC12-450F792F6713}" destId="{FF09D72C-DD4F-4ECE-B3D0-DE41437BD304}" srcOrd="0" destOrd="0" presId="urn:microsoft.com/office/officeart/2005/8/layout/cycle2"/>
    <dgm:cxn modelId="{E989D67E-99FB-4FCA-B0A0-05C00E030C46}" srcId="{DBD8DCD6-52C0-44FB-94C1-1143E5EF60D4}" destId="{9673D9F5-1A62-45C7-BC12-450F792F6713}" srcOrd="4" destOrd="0" parTransId="{7A3953E6-7F9B-4474-8B66-5755296BB194}" sibTransId="{FB6BDEA9-8D79-493B-A21A-5E4825F26103}"/>
    <dgm:cxn modelId="{2FA9DA89-C813-48BB-B23E-CCE249BB297E}" srcId="{DBD8DCD6-52C0-44FB-94C1-1143E5EF60D4}" destId="{AB2B6DA0-730E-4F7D-957D-2447A4F0B5A1}" srcOrd="3" destOrd="0" parTransId="{8FA207D7-2124-4F7D-97A3-4689F4724D87}" sibTransId="{2723AA14-61C2-4CC0-B440-FBC50082F931}"/>
    <dgm:cxn modelId="{CFF4CB92-634D-4AFC-ADAC-B8A298BFDEB1}" type="presOf" srcId="{AB2B6DA0-730E-4F7D-957D-2447A4F0B5A1}" destId="{220A31E8-99A5-4F87-BBF4-3DB20BE74847}" srcOrd="0" destOrd="0" presId="urn:microsoft.com/office/officeart/2005/8/layout/cycle2"/>
    <dgm:cxn modelId="{0C481E96-C27C-4854-838E-3EB548989766}" srcId="{DBD8DCD6-52C0-44FB-94C1-1143E5EF60D4}" destId="{08E77206-709A-4669-BB2B-A06658AEFF1E}" srcOrd="5" destOrd="0" parTransId="{C8FC89BE-9133-4564-9507-0750C850D781}" sibTransId="{C54D7088-2DAE-48AE-BC86-67E36C9219D4}"/>
    <dgm:cxn modelId="{C4F4849A-38A0-49FE-BF27-3D03692C7DED}" type="presOf" srcId="{27D0B7B9-FCC5-4DFF-8B8E-00899E98819C}" destId="{88E95D60-DF1B-4888-992E-9C4FE22A3903}" srcOrd="0" destOrd="0" presId="urn:microsoft.com/office/officeart/2005/8/layout/cycle2"/>
    <dgm:cxn modelId="{4576E3C2-C08F-48A9-B8DE-723B8482B106}" type="presOf" srcId="{E3115F3F-8CB2-49C8-A527-951318D827BB}" destId="{0824D890-77CF-49AC-AFDF-12E4D7A0D72D}" srcOrd="0" destOrd="0" presId="urn:microsoft.com/office/officeart/2005/8/layout/cycle2"/>
    <dgm:cxn modelId="{7D70B5D2-8857-4FC1-B3B3-8FA239BA42BB}" type="presOf" srcId="{04DBBF40-D4B0-41BA-8549-859A218FF2FA}" destId="{67B9519F-86C7-40D6-BC83-E2FC4A3992DA}" srcOrd="0" destOrd="0" presId="urn:microsoft.com/office/officeart/2005/8/layout/cycle2"/>
    <dgm:cxn modelId="{D25EF2DA-3CAC-4285-B0F2-CF8E7C3A3978}" type="presOf" srcId="{EB33434E-1E44-4B18-8930-E58AA0688CD8}" destId="{D7D290B0-D048-422A-B9CD-A7ED7B16AEC7}" srcOrd="1" destOrd="0" presId="urn:microsoft.com/office/officeart/2005/8/layout/cycle2"/>
    <dgm:cxn modelId="{0E5955E8-2DF2-40A2-86F7-7C466F3F69F4}" type="presOf" srcId="{FB6BDEA9-8D79-493B-A21A-5E4825F26103}" destId="{50758B54-759D-4CDC-BAFA-22AB8E2182A1}" srcOrd="0" destOrd="0" presId="urn:microsoft.com/office/officeart/2005/8/layout/cycle2"/>
    <dgm:cxn modelId="{59DAA2ED-928B-4A7E-9AED-FA30F51160F8}" srcId="{DBD8DCD6-52C0-44FB-94C1-1143E5EF60D4}" destId="{E3115F3F-8CB2-49C8-A527-951318D827BB}" srcOrd="2" destOrd="0" parTransId="{07DAC63C-583E-4880-96B5-2605406D30D9}" sibTransId="{04DBBF40-D4B0-41BA-8549-859A218FF2FA}"/>
    <dgm:cxn modelId="{582D2BEF-3C7E-4B70-A640-445214646E88}" type="presOf" srcId="{C54D7088-2DAE-48AE-BC86-67E36C9219D4}" destId="{24F66B59-6DA2-4F18-9345-2BBEA50F90F2}" srcOrd="1" destOrd="0" presId="urn:microsoft.com/office/officeart/2005/8/layout/cycle2"/>
    <dgm:cxn modelId="{89C414F3-A37B-4F1F-9BA3-710F2BFAE3A7}" type="presOf" srcId="{10AB0413-8784-416A-B89F-1258435E4708}" destId="{203463AD-011D-4BE7-8B58-D398C6E1EABD}" srcOrd="0" destOrd="0" presId="urn:microsoft.com/office/officeart/2005/8/layout/cycle2"/>
    <dgm:cxn modelId="{DD4D7F85-CBB3-4797-ACE4-2DC065F4BEA8}" type="presParOf" srcId="{479ECE92-B3BA-4B9C-B1AD-EBA7DE2FFC20}" destId="{88E95D60-DF1B-4888-992E-9C4FE22A3903}" srcOrd="0" destOrd="0" presId="urn:microsoft.com/office/officeart/2005/8/layout/cycle2"/>
    <dgm:cxn modelId="{341A4BDA-FFF6-41F4-A2A5-202B5E7C69EE}" type="presParOf" srcId="{479ECE92-B3BA-4B9C-B1AD-EBA7DE2FFC20}" destId="{DC3BBFC6-97D4-4AEB-B4A9-35E2DB5A76AA}" srcOrd="1" destOrd="0" presId="urn:microsoft.com/office/officeart/2005/8/layout/cycle2"/>
    <dgm:cxn modelId="{2F6C723C-4E40-44DD-B26D-A071A4C9AE6C}" type="presParOf" srcId="{DC3BBFC6-97D4-4AEB-B4A9-35E2DB5A76AA}" destId="{D7D290B0-D048-422A-B9CD-A7ED7B16AEC7}" srcOrd="0" destOrd="0" presId="urn:microsoft.com/office/officeart/2005/8/layout/cycle2"/>
    <dgm:cxn modelId="{AD24E1DC-0D07-41EB-B5A9-9C74791365D4}" type="presParOf" srcId="{479ECE92-B3BA-4B9C-B1AD-EBA7DE2FFC20}" destId="{203463AD-011D-4BE7-8B58-D398C6E1EABD}" srcOrd="2" destOrd="0" presId="urn:microsoft.com/office/officeart/2005/8/layout/cycle2"/>
    <dgm:cxn modelId="{586771F8-04A4-4C32-85C6-005269DB4A60}" type="presParOf" srcId="{479ECE92-B3BA-4B9C-B1AD-EBA7DE2FFC20}" destId="{CD2AA31F-4AED-413E-A39F-11740B950733}" srcOrd="3" destOrd="0" presId="urn:microsoft.com/office/officeart/2005/8/layout/cycle2"/>
    <dgm:cxn modelId="{07148019-AE4C-4315-B43C-AF236639DCC5}" type="presParOf" srcId="{CD2AA31F-4AED-413E-A39F-11740B950733}" destId="{12E85209-6ED5-4DE2-9D0F-381DBE170443}" srcOrd="0" destOrd="0" presId="urn:microsoft.com/office/officeart/2005/8/layout/cycle2"/>
    <dgm:cxn modelId="{1F6E94F5-B652-4D19-A343-7F8DEC5B15CA}" type="presParOf" srcId="{479ECE92-B3BA-4B9C-B1AD-EBA7DE2FFC20}" destId="{0824D890-77CF-49AC-AFDF-12E4D7A0D72D}" srcOrd="4" destOrd="0" presId="urn:microsoft.com/office/officeart/2005/8/layout/cycle2"/>
    <dgm:cxn modelId="{95867391-CA3C-4E69-A230-6237A2DF96D4}" type="presParOf" srcId="{479ECE92-B3BA-4B9C-B1AD-EBA7DE2FFC20}" destId="{67B9519F-86C7-40D6-BC83-E2FC4A3992DA}" srcOrd="5" destOrd="0" presId="urn:microsoft.com/office/officeart/2005/8/layout/cycle2"/>
    <dgm:cxn modelId="{9899CD36-409F-428B-8F70-701F58362CAE}" type="presParOf" srcId="{67B9519F-86C7-40D6-BC83-E2FC4A3992DA}" destId="{0AC32D0A-910C-41F2-A2E8-0EC9379AB09A}" srcOrd="0" destOrd="0" presId="urn:microsoft.com/office/officeart/2005/8/layout/cycle2"/>
    <dgm:cxn modelId="{681E3E69-DFC0-4D1E-886A-9D5A082357E4}" type="presParOf" srcId="{479ECE92-B3BA-4B9C-B1AD-EBA7DE2FFC20}" destId="{220A31E8-99A5-4F87-BBF4-3DB20BE74847}" srcOrd="6" destOrd="0" presId="urn:microsoft.com/office/officeart/2005/8/layout/cycle2"/>
    <dgm:cxn modelId="{DB9A6B7B-79A1-4DA8-99E5-36A34A6E3061}" type="presParOf" srcId="{479ECE92-B3BA-4B9C-B1AD-EBA7DE2FFC20}" destId="{1D82824D-AD66-4623-B684-DC686582E5E8}" srcOrd="7" destOrd="0" presId="urn:microsoft.com/office/officeart/2005/8/layout/cycle2"/>
    <dgm:cxn modelId="{C83E4392-A8EF-4752-9B97-48DAB0370CFB}" type="presParOf" srcId="{1D82824D-AD66-4623-B684-DC686582E5E8}" destId="{8701971E-71B7-4FC6-8F73-4B7AA7944340}" srcOrd="0" destOrd="0" presId="urn:microsoft.com/office/officeart/2005/8/layout/cycle2"/>
    <dgm:cxn modelId="{6ABA48CB-DA6C-4CF1-9908-9F2F181DFBF3}" type="presParOf" srcId="{479ECE92-B3BA-4B9C-B1AD-EBA7DE2FFC20}" destId="{FF09D72C-DD4F-4ECE-B3D0-DE41437BD304}" srcOrd="8" destOrd="0" presId="urn:microsoft.com/office/officeart/2005/8/layout/cycle2"/>
    <dgm:cxn modelId="{0643B247-0900-422B-88AF-95ED672238A6}" type="presParOf" srcId="{479ECE92-B3BA-4B9C-B1AD-EBA7DE2FFC20}" destId="{50758B54-759D-4CDC-BAFA-22AB8E2182A1}" srcOrd="9" destOrd="0" presId="urn:microsoft.com/office/officeart/2005/8/layout/cycle2"/>
    <dgm:cxn modelId="{17BB8697-0D62-42BC-A65B-FB1BA50FB410}" type="presParOf" srcId="{50758B54-759D-4CDC-BAFA-22AB8E2182A1}" destId="{C795A2CB-348D-4220-AC05-7736FEF52579}" srcOrd="0" destOrd="0" presId="urn:microsoft.com/office/officeart/2005/8/layout/cycle2"/>
    <dgm:cxn modelId="{FFDDAD80-E5B9-4955-B482-862E957E367E}" type="presParOf" srcId="{479ECE92-B3BA-4B9C-B1AD-EBA7DE2FFC20}" destId="{691DAF67-16C5-4638-AE63-CEB2D7457073}" srcOrd="10" destOrd="0" presId="urn:microsoft.com/office/officeart/2005/8/layout/cycle2"/>
    <dgm:cxn modelId="{B8A8A689-AE91-4F20-B974-B6A603A11F51}" type="presParOf" srcId="{479ECE92-B3BA-4B9C-B1AD-EBA7DE2FFC20}" destId="{97E16159-3DC8-4BA4-B4EE-80249AD4C2E1}" srcOrd="11" destOrd="0" presId="urn:microsoft.com/office/officeart/2005/8/layout/cycle2"/>
    <dgm:cxn modelId="{CD259F28-C968-42CE-B7C2-0AF6056FE6E9}" type="presParOf" srcId="{97E16159-3DC8-4BA4-B4EE-80249AD4C2E1}" destId="{24F66B59-6DA2-4F18-9345-2BBEA50F90F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BD8DCD6-52C0-44FB-94C1-1143E5EF60D4}"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e-DE"/>
        </a:p>
      </dgm:t>
    </dgm:pt>
    <dgm:pt modelId="{10AB0413-8784-416A-B89F-1258435E4708}">
      <dgm:prSet phldrT="[Text]" custT="1"/>
      <dgm:spPr>
        <a:solidFill>
          <a:schemeClr val="tx2">
            <a:lumMod val="20000"/>
            <a:lumOff val="80000"/>
          </a:schemeClr>
        </a:solidFill>
      </dgm:spPr>
      <dgm:t>
        <a:bodyPr lIns="0" tIns="0" rIns="0" bIns="0"/>
        <a:lstStyle/>
        <a:p>
          <a:r>
            <a:rPr lang="de-DE" sz="1200" b="1" dirty="0"/>
            <a:t>2</a:t>
          </a:r>
        </a:p>
      </dgm:t>
    </dgm:pt>
    <dgm:pt modelId="{15150F3E-94B9-4CB6-BD2F-AE810C8CB9EC}" type="parTrans" cxnId="{54121666-6ACA-422A-B5B2-64D7FC29ADA0}">
      <dgm:prSet/>
      <dgm:spPr/>
      <dgm:t>
        <a:bodyPr/>
        <a:lstStyle/>
        <a:p>
          <a:endParaRPr lang="de-DE" sz="1100"/>
        </a:p>
      </dgm:t>
    </dgm:pt>
    <dgm:pt modelId="{86A30115-D964-4EE8-ABEB-AFFD1DB3EEC1}" type="sibTrans" cxnId="{54121666-6ACA-422A-B5B2-64D7FC29ADA0}">
      <dgm:prSet custT="1"/>
      <dgm:spPr>
        <a:solidFill>
          <a:schemeClr val="tx2">
            <a:lumMod val="20000"/>
            <a:lumOff val="80000"/>
          </a:schemeClr>
        </a:solidFill>
      </dgm:spPr>
      <dgm:t>
        <a:bodyPr/>
        <a:lstStyle/>
        <a:p>
          <a:endParaRPr lang="de-DE" sz="1100"/>
        </a:p>
      </dgm:t>
    </dgm:pt>
    <dgm:pt modelId="{E3115F3F-8CB2-49C8-A527-951318D827BB}">
      <dgm:prSet phldrT="[Text]" custT="1"/>
      <dgm:spPr>
        <a:solidFill>
          <a:schemeClr val="tx2"/>
        </a:solidFill>
      </dgm:spPr>
      <dgm:t>
        <a:bodyPr lIns="0" tIns="0" rIns="0" bIns="0"/>
        <a:lstStyle/>
        <a:p>
          <a:r>
            <a:rPr lang="de-DE" sz="1200" b="1" dirty="0"/>
            <a:t>3.</a:t>
          </a:r>
        </a:p>
      </dgm:t>
    </dgm:pt>
    <dgm:pt modelId="{07DAC63C-583E-4880-96B5-2605406D30D9}" type="parTrans" cxnId="{59DAA2ED-928B-4A7E-9AED-FA30F51160F8}">
      <dgm:prSet/>
      <dgm:spPr/>
      <dgm:t>
        <a:bodyPr/>
        <a:lstStyle/>
        <a:p>
          <a:endParaRPr lang="de-DE" sz="1100"/>
        </a:p>
      </dgm:t>
    </dgm:pt>
    <dgm:pt modelId="{04DBBF40-D4B0-41BA-8549-859A218FF2FA}" type="sibTrans" cxnId="{59DAA2ED-928B-4A7E-9AED-FA30F51160F8}">
      <dgm:prSet custT="1"/>
      <dgm:spPr>
        <a:solidFill>
          <a:schemeClr val="tx2">
            <a:lumMod val="20000"/>
            <a:lumOff val="80000"/>
          </a:schemeClr>
        </a:solidFill>
      </dgm:spPr>
      <dgm:t>
        <a:bodyPr/>
        <a:lstStyle/>
        <a:p>
          <a:endParaRPr lang="de-DE" sz="1100"/>
        </a:p>
      </dgm:t>
    </dgm:pt>
    <dgm:pt modelId="{9673D9F5-1A62-45C7-BC12-450F792F6713}">
      <dgm:prSet phldrT="[Text]" custT="1"/>
      <dgm:spPr>
        <a:solidFill>
          <a:schemeClr val="tx2">
            <a:lumMod val="20000"/>
            <a:lumOff val="80000"/>
          </a:schemeClr>
        </a:solidFill>
      </dgm:spPr>
      <dgm:t>
        <a:bodyPr lIns="0" tIns="0" rIns="0" bIns="0"/>
        <a:lstStyle/>
        <a:p>
          <a:endParaRPr lang="de-DE" sz="1200" b="0" dirty="0"/>
        </a:p>
      </dgm:t>
    </dgm:pt>
    <dgm:pt modelId="{7A3953E6-7F9B-4474-8B66-5755296BB194}" type="parTrans" cxnId="{E989D67E-99FB-4FCA-B0A0-05C00E030C46}">
      <dgm:prSet/>
      <dgm:spPr/>
      <dgm:t>
        <a:bodyPr/>
        <a:lstStyle/>
        <a:p>
          <a:endParaRPr lang="de-DE" sz="1100"/>
        </a:p>
      </dgm:t>
    </dgm:pt>
    <dgm:pt modelId="{FB6BDEA9-8D79-493B-A21A-5E4825F26103}" type="sibTrans" cxnId="{E989D67E-99FB-4FCA-B0A0-05C00E030C46}">
      <dgm:prSet custT="1"/>
      <dgm:spPr>
        <a:solidFill>
          <a:schemeClr val="tx2">
            <a:lumMod val="20000"/>
            <a:lumOff val="80000"/>
          </a:schemeClr>
        </a:solidFill>
      </dgm:spPr>
      <dgm:t>
        <a:bodyPr/>
        <a:lstStyle/>
        <a:p>
          <a:endParaRPr lang="de-DE" sz="1100"/>
        </a:p>
      </dgm:t>
    </dgm:pt>
    <dgm:pt modelId="{08E77206-709A-4669-BB2B-A06658AEFF1E}">
      <dgm:prSet phldrT="[Text]" custT="1"/>
      <dgm:spPr>
        <a:solidFill>
          <a:schemeClr val="tx2">
            <a:lumMod val="20000"/>
            <a:lumOff val="80000"/>
          </a:schemeClr>
        </a:solidFill>
      </dgm:spPr>
      <dgm:t>
        <a:bodyPr lIns="0" tIns="0" rIns="0" bIns="0"/>
        <a:lstStyle/>
        <a:p>
          <a:r>
            <a:rPr lang="de-DE" sz="1200" b="1" dirty="0"/>
            <a:t>5.</a:t>
          </a:r>
          <a:endParaRPr lang="de-DE" sz="1200" b="0" dirty="0"/>
        </a:p>
      </dgm:t>
    </dgm:pt>
    <dgm:pt modelId="{C54D7088-2DAE-48AE-BC86-67E36C9219D4}" type="sibTrans" cxnId="{0C481E96-C27C-4854-838E-3EB548989766}">
      <dgm:prSet custT="1"/>
      <dgm:spPr>
        <a:solidFill>
          <a:schemeClr val="tx2">
            <a:lumMod val="20000"/>
            <a:lumOff val="80000"/>
          </a:schemeClr>
        </a:solidFill>
      </dgm:spPr>
      <dgm:t>
        <a:bodyPr/>
        <a:lstStyle/>
        <a:p>
          <a:endParaRPr lang="de-DE" sz="1100"/>
        </a:p>
      </dgm:t>
    </dgm:pt>
    <dgm:pt modelId="{C8FC89BE-9133-4564-9507-0750C850D781}" type="parTrans" cxnId="{0C481E96-C27C-4854-838E-3EB548989766}">
      <dgm:prSet/>
      <dgm:spPr/>
      <dgm:t>
        <a:bodyPr/>
        <a:lstStyle/>
        <a:p>
          <a:endParaRPr lang="de-DE" sz="1100"/>
        </a:p>
      </dgm:t>
    </dgm:pt>
    <dgm:pt modelId="{27D0B7B9-FCC5-4DFF-8B8E-00899E98819C}">
      <dgm:prSet phldrT="[Text]" custT="1"/>
      <dgm:spPr>
        <a:solidFill>
          <a:schemeClr val="tx2">
            <a:lumMod val="20000"/>
            <a:lumOff val="80000"/>
          </a:schemeClr>
        </a:solidFill>
      </dgm:spPr>
      <dgm:t>
        <a:bodyPr lIns="0" tIns="0" rIns="0" bIns="0"/>
        <a:lstStyle/>
        <a:p>
          <a:r>
            <a:rPr lang="de-DE" sz="1200" b="1" dirty="0"/>
            <a:t>1.</a:t>
          </a:r>
        </a:p>
      </dgm:t>
    </dgm:pt>
    <dgm:pt modelId="{EB33434E-1E44-4B18-8930-E58AA0688CD8}" type="sibTrans" cxnId="{103F084D-76F1-40A2-841C-74ECCB32CFBC}">
      <dgm:prSet custT="1"/>
      <dgm:spPr>
        <a:solidFill>
          <a:schemeClr val="tx2">
            <a:lumMod val="20000"/>
            <a:lumOff val="80000"/>
          </a:schemeClr>
        </a:solidFill>
      </dgm:spPr>
      <dgm:t>
        <a:bodyPr/>
        <a:lstStyle/>
        <a:p>
          <a:endParaRPr lang="de-DE" sz="1100"/>
        </a:p>
      </dgm:t>
    </dgm:pt>
    <dgm:pt modelId="{D1A77C3C-9292-415F-8219-824F00D33D59}" type="parTrans" cxnId="{103F084D-76F1-40A2-841C-74ECCB32CFBC}">
      <dgm:prSet/>
      <dgm:spPr/>
      <dgm:t>
        <a:bodyPr/>
        <a:lstStyle/>
        <a:p>
          <a:endParaRPr lang="de-DE" sz="1100"/>
        </a:p>
      </dgm:t>
    </dgm:pt>
    <dgm:pt modelId="{AB2B6DA0-730E-4F7D-957D-2447A4F0B5A1}">
      <dgm:prSet phldrT="[Text]" custT="1"/>
      <dgm:spPr>
        <a:solidFill>
          <a:schemeClr val="tx2">
            <a:lumMod val="20000"/>
            <a:lumOff val="80000"/>
          </a:schemeClr>
        </a:solidFill>
      </dgm:spPr>
      <dgm:t>
        <a:bodyPr vert="horz" lIns="0" tIns="0" rIns="0" bIns="0" anchor="ctr" anchorCtr="0"/>
        <a:lstStyle/>
        <a:p>
          <a:r>
            <a:rPr lang="de-DE" sz="1200" b="1" dirty="0"/>
            <a:t>4.</a:t>
          </a:r>
        </a:p>
      </dgm:t>
    </dgm:pt>
    <dgm:pt modelId="{2723AA14-61C2-4CC0-B440-FBC50082F931}" type="sibTrans" cxnId="{2FA9DA89-C813-48BB-B23E-CCE249BB297E}">
      <dgm:prSet custT="1"/>
      <dgm:spPr>
        <a:solidFill>
          <a:schemeClr val="bg1"/>
        </a:solidFill>
        <a:ln>
          <a:noFill/>
        </a:ln>
      </dgm:spPr>
      <dgm:t>
        <a:bodyPr/>
        <a:lstStyle/>
        <a:p>
          <a:endParaRPr lang="de-DE" sz="1100"/>
        </a:p>
      </dgm:t>
    </dgm:pt>
    <dgm:pt modelId="{8FA207D7-2124-4F7D-97A3-4689F4724D87}" type="parTrans" cxnId="{2FA9DA89-C813-48BB-B23E-CCE249BB297E}">
      <dgm:prSet/>
      <dgm:spPr/>
      <dgm:t>
        <a:bodyPr/>
        <a:lstStyle/>
        <a:p>
          <a:endParaRPr lang="de-DE" sz="1100"/>
        </a:p>
      </dgm:t>
    </dgm:pt>
    <dgm:pt modelId="{479ECE92-B3BA-4B9C-B1AD-EBA7DE2FFC20}" type="pres">
      <dgm:prSet presAssocID="{DBD8DCD6-52C0-44FB-94C1-1143E5EF60D4}" presName="cycle" presStyleCnt="0">
        <dgm:presLayoutVars>
          <dgm:dir/>
          <dgm:resizeHandles val="exact"/>
        </dgm:presLayoutVars>
      </dgm:prSet>
      <dgm:spPr/>
    </dgm:pt>
    <dgm:pt modelId="{88E95D60-DF1B-4888-992E-9C4FE22A3903}" type="pres">
      <dgm:prSet presAssocID="{27D0B7B9-FCC5-4DFF-8B8E-00899E98819C}" presName="node" presStyleLbl="node1" presStyleIdx="0" presStyleCnt="6" custScaleX="109777" custScaleY="109777">
        <dgm:presLayoutVars>
          <dgm:bulletEnabled val="1"/>
        </dgm:presLayoutVars>
      </dgm:prSet>
      <dgm:spPr/>
    </dgm:pt>
    <dgm:pt modelId="{DC3BBFC6-97D4-4AEB-B4A9-35E2DB5A76AA}" type="pres">
      <dgm:prSet presAssocID="{EB33434E-1E44-4B18-8930-E58AA0688CD8}" presName="sibTrans" presStyleLbl="sibTrans2D1" presStyleIdx="0" presStyleCnt="6"/>
      <dgm:spPr/>
    </dgm:pt>
    <dgm:pt modelId="{D7D290B0-D048-422A-B9CD-A7ED7B16AEC7}" type="pres">
      <dgm:prSet presAssocID="{EB33434E-1E44-4B18-8930-E58AA0688CD8}" presName="connectorText" presStyleLbl="sibTrans2D1" presStyleIdx="0" presStyleCnt="6"/>
      <dgm:spPr/>
    </dgm:pt>
    <dgm:pt modelId="{203463AD-011D-4BE7-8B58-D398C6E1EABD}" type="pres">
      <dgm:prSet presAssocID="{10AB0413-8784-416A-B89F-1258435E4708}" presName="node" presStyleLbl="node1" presStyleIdx="1" presStyleCnt="6" custScaleX="109777" custScaleY="109777" custRadScaleRad="98543" custRadScaleInc="-3480">
        <dgm:presLayoutVars>
          <dgm:bulletEnabled val="1"/>
        </dgm:presLayoutVars>
      </dgm:prSet>
      <dgm:spPr/>
    </dgm:pt>
    <dgm:pt modelId="{CD2AA31F-4AED-413E-A39F-11740B950733}" type="pres">
      <dgm:prSet presAssocID="{86A30115-D964-4EE8-ABEB-AFFD1DB3EEC1}" presName="sibTrans" presStyleLbl="sibTrans2D1" presStyleIdx="1" presStyleCnt="6"/>
      <dgm:spPr/>
    </dgm:pt>
    <dgm:pt modelId="{12E85209-6ED5-4DE2-9D0F-381DBE170443}" type="pres">
      <dgm:prSet presAssocID="{86A30115-D964-4EE8-ABEB-AFFD1DB3EEC1}" presName="connectorText" presStyleLbl="sibTrans2D1" presStyleIdx="1" presStyleCnt="6"/>
      <dgm:spPr/>
    </dgm:pt>
    <dgm:pt modelId="{0824D890-77CF-49AC-AFDF-12E4D7A0D72D}" type="pres">
      <dgm:prSet presAssocID="{E3115F3F-8CB2-49C8-A527-951318D827BB}" presName="node" presStyleLbl="node1" presStyleIdx="2" presStyleCnt="6" custScaleX="109777" custScaleY="109777">
        <dgm:presLayoutVars>
          <dgm:bulletEnabled val="1"/>
        </dgm:presLayoutVars>
      </dgm:prSet>
      <dgm:spPr/>
    </dgm:pt>
    <dgm:pt modelId="{67B9519F-86C7-40D6-BC83-E2FC4A3992DA}" type="pres">
      <dgm:prSet presAssocID="{04DBBF40-D4B0-41BA-8549-859A218FF2FA}" presName="sibTrans" presStyleLbl="sibTrans2D1" presStyleIdx="2" presStyleCnt="6"/>
      <dgm:spPr/>
    </dgm:pt>
    <dgm:pt modelId="{0AC32D0A-910C-41F2-A2E8-0EC9379AB09A}" type="pres">
      <dgm:prSet presAssocID="{04DBBF40-D4B0-41BA-8549-859A218FF2FA}" presName="connectorText" presStyleLbl="sibTrans2D1" presStyleIdx="2" presStyleCnt="6"/>
      <dgm:spPr/>
    </dgm:pt>
    <dgm:pt modelId="{220A31E8-99A5-4F87-BBF4-3DB20BE74847}" type="pres">
      <dgm:prSet presAssocID="{AB2B6DA0-730E-4F7D-957D-2447A4F0B5A1}" presName="node" presStyleLbl="node1" presStyleIdx="3" presStyleCnt="6" custScaleX="113638" custScaleY="110178" custRadScaleRad="83050" custRadScaleInc="25125">
        <dgm:presLayoutVars>
          <dgm:bulletEnabled val="1"/>
        </dgm:presLayoutVars>
      </dgm:prSet>
      <dgm:spPr/>
    </dgm:pt>
    <dgm:pt modelId="{1D82824D-AD66-4623-B684-DC686582E5E8}" type="pres">
      <dgm:prSet presAssocID="{2723AA14-61C2-4CC0-B440-FBC50082F931}" presName="sibTrans" presStyleLbl="sibTrans2D1" presStyleIdx="3" presStyleCnt="6"/>
      <dgm:spPr/>
    </dgm:pt>
    <dgm:pt modelId="{8701971E-71B7-4FC6-8F73-4B7AA7944340}" type="pres">
      <dgm:prSet presAssocID="{2723AA14-61C2-4CC0-B440-FBC50082F931}" presName="connectorText" presStyleLbl="sibTrans2D1" presStyleIdx="3" presStyleCnt="6"/>
      <dgm:spPr/>
    </dgm:pt>
    <dgm:pt modelId="{FF09D72C-DD4F-4ECE-B3D0-DE41437BD304}" type="pres">
      <dgm:prSet presAssocID="{9673D9F5-1A62-45C7-BC12-450F792F6713}" presName="node" presStyleLbl="node1" presStyleIdx="4" presStyleCnt="6" custScaleX="109777" custScaleY="109777" custRadScaleRad="86060" custRadScaleInc="-20323">
        <dgm:presLayoutVars>
          <dgm:bulletEnabled val="1"/>
        </dgm:presLayoutVars>
      </dgm:prSet>
      <dgm:spPr/>
    </dgm:pt>
    <dgm:pt modelId="{50758B54-759D-4CDC-BAFA-22AB8E2182A1}" type="pres">
      <dgm:prSet presAssocID="{FB6BDEA9-8D79-493B-A21A-5E4825F26103}" presName="sibTrans" presStyleLbl="sibTrans2D1" presStyleIdx="4" presStyleCnt="6"/>
      <dgm:spPr/>
    </dgm:pt>
    <dgm:pt modelId="{C795A2CB-348D-4220-AC05-7736FEF52579}" type="pres">
      <dgm:prSet presAssocID="{FB6BDEA9-8D79-493B-A21A-5E4825F26103}" presName="connectorText" presStyleLbl="sibTrans2D1" presStyleIdx="4" presStyleCnt="6"/>
      <dgm:spPr/>
    </dgm:pt>
    <dgm:pt modelId="{691DAF67-16C5-4638-AE63-CEB2D7457073}" type="pres">
      <dgm:prSet presAssocID="{08E77206-709A-4669-BB2B-A06658AEFF1E}" presName="node" presStyleLbl="node1" presStyleIdx="5" presStyleCnt="6" custScaleX="109777" custScaleY="109777">
        <dgm:presLayoutVars>
          <dgm:bulletEnabled val="1"/>
        </dgm:presLayoutVars>
      </dgm:prSet>
      <dgm:spPr/>
    </dgm:pt>
    <dgm:pt modelId="{97E16159-3DC8-4BA4-B4EE-80249AD4C2E1}" type="pres">
      <dgm:prSet presAssocID="{C54D7088-2DAE-48AE-BC86-67E36C9219D4}" presName="sibTrans" presStyleLbl="sibTrans2D1" presStyleIdx="5" presStyleCnt="6"/>
      <dgm:spPr/>
    </dgm:pt>
    <dgm:pt modelId="{24F66B59-6DA2-4F18-9345-2BBEA50F90F2}" type="pres">
      <dgm:prSet presAssocID="{C54D7088-2DAE-48AE-BC86-67E36C9219D4}" presName="connectorText" presStyleLbl="sibTrans2D1" presStyleIdx="5" presStyleCnt="6"/>
      <dgm:spPr/>
    </dgm:pt>
  </dgm:ptLst>
  <dgm:cxnLst>
    <dgm:cxn modelId="{A9E92F03-2E6D-4B1A-8823-870ED0D7AE51}" type="presOf" srcId="{DBD8DCD6-52C0-44FB-94C1-1143E5EF60D4}" destId="{479ECE92-B3BA-4B9C-B1AD-EBA7DE2FFC20}" srcOrd="0" destOrd="0" presId="urn:microsoft.com/office/officeart/2005/8/layout/cycle2"/>
    <dgm:cxn modelId="{27E6C508-12A6-4114-91F9-128A1EECB120}" type="presOf" srcId="{08E77206-709A-4669-BB2B-A06658AEFF1E}" destId="{691DAF67-16C5-4638-AE63-CEB2D7457073}" srcOrd="0" destOrd="0" presId="urn:microsoft.com/office/officeart/2005/8/layout/cycle2"/>
    <dgm:cxn modelId="{3F8F900C-7F37-476D-8507-2BFB9C8BB0A8}" type="presOf" srcId="{2723AA14-61C2-4CC0-B440-FBC50082F931}" destId="{8701971E-71B7-4FC6-8F73-4B7AA7944340}" srcOrd="1" destOrd="0" presId="urn:microsoft.com/office/officeart/2005/8/layout/cycle2"/>
    <dgm:cxn modelId="{77464B1D-AB52-48CD-AD79-C45CF97B2F89}" type="presOf" srcId="{C54D7088-2DAE-48AE-BC86-67E36C9219D4}" destId="{97E16159-3DC8-4BA4-B4EE-80249AD4C2E1}" srcOrd="0" destOrd="0" presId="urn:microsoft.com/office/officeart/2005/8/layout/cycle2"/>
    <dgm:cxn modelId="{A05E2924-C9E8-400F-B2EC-F56E16D926C8}" type="presOf" srcId="{04DBBF40-D4B0-41BA-8549-859A218FF2FA}" destId="{0AC32D0A-910C-41F2-A2E8-0EC9379AB09A}" srcOrd="1" destOrd="0" presId="urn:microsoft.com/office/officeart/2005/8/layout/cycle2"/>
    <dgm:cxn modelId="{A777B326-D8BF-44F8-AAF1-404453078C6E}" type="presOf" srcId="{86A30115-D964-4EE8-ABEB-AFFD1DB3EEC1}" destId="{12E85209-6ED5-4DE2-9D0F-381DBE170443}" srcOrd="1" destOrd="0" presId="urn:microsoft.com/office/officeart/2005/8/layout/cycle2"/>
    <dgm:cxn modelId="{791CF82E-2697-4091-84C9-E850D2550640}" type="presOf" srcId="{EB33434E-1E44-4B18-8930-E58AA0688CD8}" destId="{DC3BBFC6-97D4-4AEB-B4A9-35E2DB5A76AA}" srcOrd="0" destOrd="0" presId="urn:microsoft.com/office/officeart/2005/8/layout/cycle2"/>
    <dgm:cxn modelId="{E363FA2F-D70F-43BD-ADFC-852EE9C0291B}" type="presOf" srcId="{2723AA14-61C2-4CC0-B440-FBC50082F931}" destId="{1D82824D-AD66-4623-B684-DC686582E5E8}" srcOrd="0" destOrd="0" presId="urn:microsoft.com/office/officeart/2005/8/layout/cycle2"/>
    <dgm:cxn modelId="{72FC7930-83D9-401C-8DFC-883090DABE6F}" type="presOf" srcId="{FB6BDEA9-8D79-493B-A21A-5E4825F26103}" destId="{C795A2CB-348D-4220-AC05-7736FEF52579}" srcOrd="1" destOrd="0" presId="urn:microsoft.com/office/officeart/2005/8/layout/cycle2"/>
    <dgm:cxn modelId="{54121666-6ACA-422A-B5B2-64D7FC29ADA0}" srcId="{DBD8DCD6-52C0-44FB-94C1-1143E5EF60D4}" destId="{10AB0413-8784-416A-B89F-1258435E4708}" srcOrd="1" destOrd="0" parTransId="{15150F3E-94B9-4CB6-BD2F-AE810C8CB9EC}" sibTransId="{86A30115-D964-4EE8-ABEB-AFFD1DB3EEC1}"/>
    <dgm:cxn modelId="{103F084D-76F1-40A2-841C-74ECCB32CFBC}" srcId="{DBD8DCD6-52C0-44FB-94C1-1143E5EF60D4}" destId="{27D0B7B9-FCC5-4DFF-8B8E-00899E98819C}" srcOrd="0" destOrd="0" parTransId="{D1A77C3C-9292-415F-8219-824F00D33D59}" sibTransId="{EB33434E-1E44-4B18-8930-E58AA0688CD8}"/>
    <dgm:cxn modelId="{AE238E77-1B28-4B5F-84D5-A000E466C011}" type="presOf" srcId="{86A30115-D964-4EE8-ABEB-AFFD1DB3EEC1}" destId="{CD2AA31F-4AED-413E-A39F-11740B950733}" srcOrd="0" destOrd="0" presId="urn:microsoft.com/office/officeart/2005/8/layout/cycle2"/>
    <dgm:cxn modelId="{66421F7A-F518-4AAB-A5CE-C8874EF68512}" type="presOf" srcId="{9673D9F5-1A62-45C7-BC12-450F792F6713}" destId="{FF09D72C-DD4F-4ECE-B3D0-DE41437BD304}" srcOrd="0" destOrd="0" presId="urn:microsoft.com/office/officeart/2005/8/layout/cycle2"/>
    <dgm:cxn modelId="{E989D67E-99FB-4FCA-B0A0-05C00E030C46}" srcId="{DBD8DCD6-52C0-44FB-94C1-1143E5EF60D4}" destId="{9673D9F5-1A62-45C7-BC12-450F792F6713}" srcOrd="4" destOrd="0" parTransId="{7A3953E6-7F9B-4474-8B66-5755296BB194}" sibTransId="{FB6BDEA9-8D79-493B-A21A-5E4825F26103}"/>
    <dgm:cxn modelId="{2FA9DA89-C813-48BB-B23E-CCE249BB297E}" srcId="{DBD8DCD6-52C0-44FB-94C1-1143E5EF60D4}" destId="{AB2B6DA0-730E-4F7D-957D-2447A4F0B5A1}" srcOrd="3" destOrd="0" parTransId="{8FA207D7-2124-4F7D-97A3-4689F4724D87}" sibTransId="{2723AA14-61C2-4CC0-B440-FBC50082F931}"/>
    <dgm:cxn modelId="{CFF4CB92-634D-4AFC-ADAC-B8A298BFDEB1}" type="presOf" srcId="{AB2B6DA0-730E-4F7D-957D-2447A4F0B5A1}" destId="{220A31E8-99A5-4F87-BBF4-3DB20BE74847}" srcOrd="0" destOrd="0" presId="urn:microsoft.com/office/officeart/2005/8/layout/cycle2"/>
    <dgm:cxn modelId="{0C481E96-C27C-4854-838E-3EB548989766}" srcId="{DBD8DCD6-52C0-44FB-94C1-1143E5EF60D4}" destId="{08E77206-709A-4669-BB2B-A06658AEFF1E}" srcOrd="5" destOrd="0" parTransId="{C8FC89BE-9133-4564-9507-0750C850D781}" sibTransId="{C54D7088-2DAE-48AE-BC86-67E36C9219D4}"/>
    <dgm:cxn modelId="{C4F4849A-38A0-49FE-BF27-3D03692C7DED}" type="presOf" srcId="{27D0B7B9-FCC5-4DFF-8B8E-00899E98819C}" destId="{88E95D60-DF1B-4888-992E-9C4FE22A3903}" srcOrd="0" destOrd="0" presId="urn:microsoft.com/office/officeart/2005/8/layout/cycle2"/>
    <dgm:cxn modelId="{4576E3C2-C08F-48A9-B8DE-723B8482B106}" type="presOf" srcId="{E3115F3F-8CB2-49C8-A527-951318D827BB}" destId="{0824D890-77CF-49AC-AFDF-12E4D7A0D72D}" srcOrd="0" destOrd="0" presId="urn:microsoft.com/office/officeart/2005/8/layout/cycle2"/>
    <dgm:cxn modelId="{7D70B5D2-8857-4FC1-B3B3-8FA239BA42BB}" type="presOf" srcId="{04DBBF40-D4B0-41BA-8549-859A218FF2FA}" destId="{67B9519F-86C7-40D6-BC83-E2FC4A3992DA}" srcOrd="0" destOrd="0" presId="urn:microsoft.com/office/officeart/2005/8/layout/cycle2"/>
    <dgm:cxn modelId="{D25EF2DA-3CAC-4285-B0F2-CF8E7C3A3978}" type="presOf" srcId="{EB33434E-1E44-4B18-8930-E58AA0688CD8}" destId="{D7D290B0-D048-422A-B9CD-A7ED7B16AEC7}" srcOrd="1" destOrd="0" presId="urn:microsoft.com/office/officeart/2005/8/layout/cycle2"/>
    <dgm:cxn modelId="{0E5955E8-2DF2-40A2-86F7-7C466F3F69F4}" type="presOf" srcId="{FB6BDEA9-8D79-493B-A21A-5E4825F26103}" destId="{50758B54-759D-4CDC-BAFA-22AB8E2182A1}" srcOrd="0" destOrd="0" presId="urn:microsoft.com/office/officeart/2005/8/layout/cycle2"/>
    <dgm:cxn modelId="{59DAA2ED-928B-4A7E-9AED-FA30F51160F8}" srcId="{DBD8DCD6-52C0-44FB-94C1-1143E5EF60D4}" destId="{E3115F3F-8CB2-49C8-A527-951318D827BB}" srcOrd="2" destOrd="0" parTransId="{07DAC63C-583E-4880-96B5-2605406D30D9}" sibTransId="{04DBBF40-D4B0-41BA-8549-859A218FF2FA}"/>
    <dgm:cxn modelId="{582D2BEF-3C7E-4B70-A640-445214646E88}" type="presOf" srcId="{C54D7088-2DAE-48AE-BC86-67E36C9219D4}" destId="{24F66B59-6DA2-4F18-9345-2BBEA50F90F2}" srcOrd="1" destOrd="0" presId="urn:microsoft.com/office/officeart/2005/8/layout/cycle2"/>
    <dgm:cxn modelId="{89C414F3-A37B-4F1F-9BA3-710F2BFAE3A7}" type="presOf" srcId="{10AB0413-8784-416A-B89F-1258435E4708}" destId="{203463AD-011D-4BE7-8B58-D398C6E1EABD}" srcOrd="0" destOrd="0" presId="urn:microsoft.com/office/officeart/2005/8/layout/cycle2"/>
    <dgm:cxn modelId="{DD4D7F85-CBB3-4797-ACE4-2DC065F4BEA8}" type="presParOf" srcId="{479ECE92-B3BA-4B9C-B1AD-EBA7DE2FFC20}" destId="{88E95D60-DF1B-4888-992E-9C4FE22A3903}" srcOrd="0" destOrd="0" presId="urn:microsoft.com/office/officeart/2005/8/layout/cycle2"/>
    <dgm:cxn modelId="{341A4BDA-FFF6-41F4-A2A5-202B5E7C69EE}" type="presParOf" srcId="{479ECE92-B3BA-4B9C-B1AD-EBA7DE2FFC20}" destId="{DC3BBFC6-97D4-4AEB-B4A9-35E2DB5A76AA}" srcOrd="1" destOrd="0" presId="urn:microsoft.com/office/officeart/2005/8/layout/cycle2"/>
    <dgm:cxn modelId="{2F6C723C-4E40-44DD-B26D-A071A4C9AE6C}" type="presParOf" srcId="{DC3BBFC6-97D4-4AEB-B4A9-35E2DB5A76AA}" destId="{D7D290B0-D048-422A-B9CD-A7ED7B16AEC7}" srcOrd="0" destOrd="0" presId="urn:microsoft.com/office/officeart/2005/8/layout/cycle2"/>
    <dgm:cxn modelId="{AD24E1DC-0D07-41EB-B5A9-9C74791365D4}" type="presParOf" srcId="{479ECE92-B3BA-4B9C-B1AD-EBA7DE2FFC20}" destId="{203463AD-011D-4BE7-8B58-D398C6E1EABD}" srcOrd="2" destOrd="0" presId="urn:microsoft.com/office/officeart/2005/8/layout/cycle2"/>
    <dgm:cxn modelId="{586771F8-04A4-4C32-85C6-005269DB4A60}" type="presParOf" srcId="{479ECE92-B3BA-4B9C-B1AD-EBA7DE2FFC20}" destId="{CD2AA31F-4AED-413E-A39F-11740B950733}" srcOrd="3" destOrd="0" presId="urn:microsoft.com/office/officeart/2005/8/layout/cycle2"/>
    <dgm:cxn modelId="{07148019-AE4C-4315-B43C-AF236639DCC5}" type="presParOf" srcId="{CD2AA31F-4AED-413E-A39F-11740B950733}" destId="{12E85209-6ED5-4DE2-9D0F-381DBE170443}" srcOrd="0" destOrd="0" presId="urn:microsoft.com/office/officeart/2005/8/layout/cycle2"/>
    <dgm:cxn modelId="{1F6E94F5-B652-4D19-A343-7F8DEC5B15CA}" type="presParOf" srcId="{479ECE92-B3BA-4B9C-B1AD-EBA7DE2FFC20}" destId="{0824D890-77CF-49AC-AFDF-12E4D7A0D72D}" srcOrd="4" destOrd="0" presId="urn:microsoft.com/office/officeart/2005/8/layout/cycle2"/>
    <dgm:cxn modelId="{95867391-CA3C-4E69-A230-6237A2DF96D4}" type="presParOf" srcId="{479ECE92-B3BA-4B9C-B1AD-EBA7DE2FFC20}" destId="{67B9519F-86C7-40D6-BC83-E2FC4A3992DA}" srcOrd="5" destOrd="0" presId="urn:microsoft.com/office/officeart/2005/8/layout/cycle2"/>
    <dgm:cxn modelId="{9899CD36-409F-428B-8F70-701F58362CAE}" type="presParOf" srcId="{67B9519F-86C7-40D6-BC83-E2FC4A3992DA}" destId="{0AC32D0A-910C-41F2-A2E8-0EC9379AB09A}" srcOrd="0" destOrd="0" presId="urn:microsoft.com/office/officeart/2005/8/layout/cycle2"/>
    <dgm:cxn modelId="{681E3E69-DFC0-4D1E-886A-9D5A082357E4}" type="presParOf" srcId="{479ECE92-B3BA-4B9C-B1AD-EBA7DE2FFC20}" destId="{220A31E8-99A5-4F87-BBF4-3DB20BE74847}" srcOrd="6" destOrd="0" presId="urn:microsoft.com/office/officeart/2005/8/layout/cycle2"/>
    <dgm:cxn modelId="{DB9A6B7B-79A1-4DA8-99E5-36A34A6E3061}" type="presParOf" srcId="{479ECE92-B3BA-4B9C-B1AD-EBA7DE2FFC20}" destId="{1D82824D-AD66-4623-B684-DC686582E5E8}" srcOrd="7" destOrd="0" presId="urn:microsoft.com/office/officeart/2005/8/layout/cycle2"/>
    <dgm:cxn modelId="{C83E4392-A8EF-4752-9B97-48DAB0370CFB}" type="presParOf" srcId="{1D82824D-AD66-4623-B684-DC686582E5E8}" destId="{8701971E-71B7-4FC6-8F73-4B7AA7944340}" srcOrd="0" destOrd="0" presId="urn:microsoft.com/office/officeart/2005/8/layout/cycle2"/>
    <dgm:cxn modelId="{6ABA48CB-DA6C-4CF1-9908-9F2F181DFBF3}" type="presParOf" srcId="{479ECE92-B3BA-4B9C-B1AD-EBA7DE2FFC20}" destId="{FF09D72C-DD4F-4ECE-B3D0-DE41437BD304}" srcOrd="8" destOrd="0" presId="urn:microsoft.com/office/officeart/2005/8/layout/cycle2"/>
    <dgm:cxn modelId="{0643B247-0900-422B-88AF-95ED672238A6}" type="presParOf" srcId="{479ECE92-B3BA-4B9C-B1AD-EBA7DE2FFC20}" destId="{50758B54-759D-4CDC-BAFA-22AB8E2182A1}" srcOrd="9" destOrd="0" presId="urn:microsoft.com/office/officeart/2005/8/layout/cycle2"/>
    <dgm:cxn modelId="{17BB8697-0D62-42BC-A65B-FB1BA50FB410}" type="presParOf" srcId="{50758B54-759D-4CDC-BAFA-22AB8E2182A1}" destId="{C795A2CB-348D-4220-AC05-7736FEF52579}" srcOrd="0" destOrd="0" presId="urn:microsoft.com/office/officeart/2005/8/layout/cycle2"/>
    <dgm:cxn modelId="{FFDDAD80-E5B9-4955-B482-862E957E367E}" type="presParOf" srcId="{479ECE92-B3BA-4B9C-B1AD-EBA7DE2FFC20}" destId="{691DAF67-16C5-4638-AE63-CEB2D7457073}" srcOrd="10" destOrd="0" presId="urn:microsoft.com/office/officeart/2005/8/layout/cycle2"/>
    <dgm:cxn modelId="{B8A8A689-AE91-4F20-B974-B6A603A11F51}" type="presParOf" srcId="{479ECE92-B3BA-4B9C-B1AD-EBA7DE2FFC20}" destId="{97E16159-3DC8-4BA4-B4EE-80249AD4C2E1}" srcOrd="11" destOrd="0" presId="urn:microsoft.com/office/officeart/2005/8/layout/cycle2"/>
    <dgm:cxn modelId="{CD259F28-C968-42CE-B7C2-0AF6056FE6E9}" type="presParOf" srcId="{97E16159-3DC8-4BA4-B4EE-80249AD4C2E1}" destId="{24F66B59-6DA2-4F18-9345-2BBEA50F90F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D8DCD6-52C0-44FB-94C1-1143E5EF60D4}"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e-DE"/>
        </a:p>
      </dgm:t>
    </dgm:pt>
    <dgm:pt modelId="{10AB0413-8784-416A-B89F-1258435E4708}">
      <dgm:prSet phldrT="[Text]" custT="1"/>
      <dgm:spPr>
        <a:solidFill>
          <a:schemeClr val="tx2">
            <a:lumMod val="20000"/>
            <a:lumOff val="80000"/>
          </a:schemeClr>
        </a:solidFill>
      </dgm:spPr>
      <dgm:t>
        <a:bodyPr lIns="0" tIns="0" rIns="0" bIns="0"/>
        <a:lstStyle/>
        <a:p>
          <a:r>
            <a:rPr lang="de-DE" sz="1200" b="1" dirty="0"/>
            <a:t>2</a:t>
          </a:r>
        </a:p>
      </dgm:t>
    </dgm:pt>
    <dgm:pt modelId="{15150F3E-94B9-4CB6-BD2F-AE810C8CB9EC}" type="parTrans" cxnId="{54121666-6ACA-422A-B5B2-64D7FC29ADA0}">
      <dgm:prSet/>
      <dgm:spPr/>
      <dgm:t>
        <a:bodyPr/>
        <a:lstStyle/>
        <a:p>
          <a:endParaRPr lang="de-DE" sz="1100"/>
        </a:p>
      </dgm:t>
    </dgm:pt>
    <dgm:pt modelId="{86A30115-D964-4EE8-ABEB-AFFD1DB3EEC1}" type="sibTrans" cxnId="{54121666-6ACA-422A-B5B2-64D7FC29ADA0}">
      <dgm:prSet custT="1"/>
      <dgm:spPr>
        <a:solidFill>
          <a:schemeClr val="tx2">
            <a:lumMod val="20000"/>
            <a:lumOff val="80000"/>
          </a:schemeClr>
        </a:solidFill>
      </dgm:spPr>
      <dgm:t>
        <a:bodyPr/>
        <a:lstStyle/>
        <a:p>
          <a:endParaRPr lang="de-DE" sz="1100"/>
        </a:p>
      </dgm:t>
    </dgm:pt>
    <dgm:pt modelId="{E3115F3F-8CB2-49C8-A527-951318D827BB}">
      <dgm:prSet phldrT="[Text]" custT="1"/>
      <dgm:spPr>
        <a:solidFill>
          <a:schemeClr val="tx2">
            <a:lumMod val="20000"/>
            <a:lumOff val="80000"/>
          </a:schemeClr>
        </a:solidFill>
      </dgm:spPr>
      <dgm:t>
        <a:bodyPr lIns="0" tIns="0" rIns="0" bIns="0"/>
        <a:lstStyle/>
        <a:p>
          <a:r>
            <a:rPr lang="de-DE" sz="1200" b="1" dirty="0"/>
            <a:t>3.</a:t>
          </a:r>
        </a:p>
      </dgm:t>
    </dgm:pt>
    <dgm:pt modelId="{07DAC63C-583E-4880-96B5-2605406D30D9}" type="parTrans" cxnId="{59DAA2ED-928B-4A7E-9AED-FA30F51160F8}">
      <dgm:prSet/>
      <dgm:spPr/>
      <dgm:t>
        <a:bodyPr/>
        <a:lstStyle/>
        <a:p>
          <a:endParaRPr lang="de-DE" sz="1100"/>
        </a:p>
      </dgm:t>
    </dgm:pt>
    <dgm:pt modelId="{04DBBF40-D4B0-41BA-8549-859A218FF2FA}" type="sibTrans" cxnId="{59DAA2ED-928B-4A7E-9AED-FA30F51160F8}">
      <dgm:prSet custT="1"/>
      <dgm:spPr>
        <a:solidFill>
          <a:schemeClr val="tx2">
            <a:lumMod val="20000"/>
            <a:lumOff val="80000"/>
          </a:schemeClr>
        </a:solidFill>
      </dgm:spPr>
      <dgm:t>
        <a:bodyPr/>
        <a:lstStyle/>
        <a:p>
          <a:endParaRPr lang="de-DE" sz="1100"/>
        </a:p>
      </dgm:t>
    </dgm:pt>
    <dgm:pt modelId="{9673D9F5-1A62-45C7-BC12-450F792F6713}">
      <dgm:prSet phldrT="[Text]" custT="1"/>
      <dgm:spPr>
        <a:solidFill>
          <a:schemeClr val="tx2">
            <a:lumMod val="20000"/>
            <a:lumOff val="80000"/>
          </a:schemeClr>
        </a:solidFill>
      </dgm:spPr>
      <dgm:t>
        <a:bodyPr lIns="0" tIns="0" rIns="0" bIns="0"/>
        <a:lstStyle/>
        <a:p>
          <a:endParaRPr lang="de-DE" sz="1200" b="0" dirty="0"/>
        </a:p>
      </dgm:t>
    </dgm:pt>
    <dgm:pt modelId="{7A3953E6-7F9B-4474-8B66-5755296BB194}" type="parTrans" cxnId="{E989D67E-99FB-4FCA-B0A0-05C00E030C46}">
      <dgm:prSet/>
      <dgm:spPr/>
      <dgm:t>
        <a:bodyPr/>
        <a:lstStyle/>
        <a:p>
          <a:endParaRPr lang="de-DE" sz="1100"/>
        </a:p>
      </dgm:t>
    </dgm:pt>
    <dgm:pt modelId="{FB6BDEA9-8D79-493B-A21A-5E4825F26103}" type="sibTrans" cxnId="{E989D67E-99FB-4FCA-B0A0-05C00E030C46}">
      <dgm:prSet custT="1"/>
      <dgm:spPr>
        <a:solidFill>
          <a:schemeClr val="tx2">
            <a:lumMod val="20000"/>
            <a:lumOff val="80000"/>
          </a:schemeClr>
        </a:solidFill>
      </dgm:spPr>
      <dgm:t>
        <a:bodyPr/>
        <a:lstStyle/>
        <a:p>
          <a:endParaRPr lang="de-DE" sz="1100"/>
        </a:p>
      </dgm:t>
    </dgm:pt>
    <dgm:pt modelId="{08E77206-709A-4669-BB2B-A06658AEFF1E}">
      <dgm:prSet phldrT="[Text]" custT="1"/>
      <dgm:spPr>
        <a:solidFill>
          <a:schemeClr val="tx2">
            <a:lumMod val="20000"/>
            <a:lumOff val="80000"/>
          </a:schemeClr>
        </a:solidFill>
      </dgm:spPr>
      <dgm:t>
        <a:bodyPr lIns="0" tIns="0" rIns="0" bIns="0"/>
        <a:lstStyle/>
        <a:p>
          <a:r>
            <a:rPr lang="de-DE" sz="1200" b="1" dirty="0"/>
            <a:t>5.</a:t>
          </a:r>
          <a:endParaRPr lang="de-DE" sz="1200" b="0" dirty="0"/>
        </a:p>
      </dgm:t>
    </dgm:pt>
    <dgm:pt modelId="{C54D7088-2DAE-48AE-BC86-67E36C9219D4}" type="sibTrans" cxnId="{0C481E96-C27C-4854-838E-3EB548989766}">
      <dgm:prSet custT="1"/>
      <dgm:spPr>
        <a:solidFill>
          <a:schemeClr val="tx2">
            <a:lumMod val="20000"/>
            <a:lumOff val="80000"/>
          </a:schemeClr>
        </a:solidFill>
      </dgm:spPr>
      <dgm:t>
        <a:bodyPr/>
        <a:lstStyle/>
        <a:p>
          <a:endParaRPr lang="de-DE" sz="1100"/>
        </a:p>
      </dgm:t>
    </dgm:pt>
    <dgm:pt modelId="{C8FC89BE-9133-4564-9507-0750C850D781}" type="parTrans" cxnId="{0C481E96-C27C-4854-838E-3EB548989766}">
      <dgm:prSet/>
      <dgm:spPr/>
      <dgm:t>
        <a:bodyPr/>
        <a:lstStyle/>
        <a:p>
          <a:endParaRPr lang="de-DE" sz="1100"/>
        </a:p>
      </dgm:t>
    </dgm:pt>
    <dgm:pt modelId="{27D0B7B9-FCC5-4DFF-8B8E-00899E98819C}">
      <dgm:prSet phldrT="[Text]" custT="1"/>
      <dgm:spPr>
        <a:solidFill>
          <a:schemeClr val="tx2"/>
        </a:solidFill>
      </dgm:spPr>
      <dgm:t>
        <a:bodyPr lIns="0" tIns="0" rIns="0" bIns="0"/>
        <a:lstStyle/>
        <a:p>
          <a:r>
            <a:rPr lang="de-DE" sz="1200" b="1" dirty="0"/>
            <a:t>1.</a:t>
          </a:r>
        </a:p>
      </dgm:t>
    </dgm:pt>
    <dgm:pt modelId="{EB33434E-1E44-4B18-8930-E58AA0688CD8}" type="sibTrans" cxnId="{103F084D-76F1-40A2-841C-74ECCB32CFBC}">
      <dgm:prSet custT="1"/>
      <dgm:spPr>
        <a:solidFill>
          <a:schemeClr val="tx2">
            <a:lumMod val="20000"/>
            <a:lumOff val="80000"/>
          </a:schemeClr>
        </a:solidFill>
      </dgm:spPr>
      <dgm:t>
        <a:bodyPr/>
        <a:lstStyle/>
        <a:p>
          <a:endParaRPr lang="de-DE" sz="1100"/>
        </a:p>
      </dgm:t>
    </dgm:pt>
    <dgm:pt modelId="{D1A77C3C-9292-415F-8219-824F00D33D59}" type="parTrans" cxnId="{103F084D-76F1-40A2-841C-74ECCB32CFBC}">
      <dgm:prSet/>
      <dgm:spPr/>
      <dgm:t>
        <a:bodyPr/>
        <a:lstStyle/>
        <a:p>
          <a:endParaRPr lang="de-DE" sz="1100"/>
        </a:p>
      </dgm:t>
    </dgm:pt>
    <dgm:pt modelId="{AB2B6DA0-730E-4F7D-957D-2447A4F0B5A1}">
      <dgm:prSet phldrT="[Text]" custT="1"/>
      <dgm:spPr>
        <a:solidFill>
          <a:schemeClr val="tx2">
            <a:lumMod val="20000"/>
            <a:lumOff val="80000"/>
          </a:schemeClr>
        </a:solidFill>
      </dgm:spPr>
      <dgm:t>
        <a:bodyPr vert="horz" lIns="0" tIns="0" rIns="0" bIns="0" anchor="ctr" anchorCtr="0"/>
        <a:lstStyle/>
        <a:p>
          <a:r>
            <a:rPr lang="de-DE" sz="1200" b="1" dirty="0"/>
            <a:t>4.</a:t>
          </a:r>
        </a:p>
      </dgm:t>
    </dgm:pt>
    <dgm:pt modelId="{2723AA14-61C2-4CC0-B440-FBC50082F931}" type="sibTrans" cxnId="{2FA9DA89-C813-48BB-B23E-CCE249BB297E}">
      <dgm:prSet custT="1"/>
      <dgm:spPr>
        <a:solidFill>
          <a:schemeClr val="bg1"/>
        </a:solidFill>
        <a:ln>
          <a:noFill/>
        </a:ln>
      </dgm:spPr>
      <dgm:t>
        <a:bodyPr/>
        <a:lstStyle/>
        <a:p>
          <a:endParaRPr lang="de-DE" sz="1100"/>
        </a:p>
      </dgm:t>
    </dgm:pt>
    <dgm:pt modelId="{8FA207D7-2124-4F7D-97A3-4689F4724D87}" type="parTrans" cxnId="{2FA9DA89-C813-48BB-B23E-CCE249BB297E}">
      <dgm:prSet/>
      <dgm:spPr/>
      <dgm:t>
        <a:bodyPr/>
        <a:lstStyle/>
        <a:p>
          <a:endParaRPr lang="de-DE" sz="1100"/>
        </a:p>
      </dgm:t>
    </dgm:pt>
    <dgm:pt modelId="{479ECE92-B3BA-4B9C-B1AD-EBA7DE2FFC20}" type="pres">
      <dgm:prSet presAssocID="{DBD8DCD6-52C0-44FB-94C1-1143E5EF60D4}" presName="cycle" presStyleCnt="0">
        <dgm:presLayoutVars>
          <dgm:dir/>
          <dgm:resizeHandles val="exact"/>
        </dgm:presLayoutVars>
      </dgm:prSet>
      <dgm:spPr/>
    </dgm:pt>
    <dgm:pt modelId="{88E95D60-DF1B-4888-992E-9C4FE22A3903}" type="pres">
      <dgm:prSet presAssocID="{27D0B7B9-FCC5-4DFF-8B8E-00899E98819C}" presName="node" presStyleLbl="node1" presStyleIdx="0" presStyleCnt="6" custScaleX="109777" custScaleY="109777">
        <dgm:presLayoutVars>
          <dgm:bulletEnabled val="1"/>
        </dgm:presLayoutVars>
      </dgm:prSet>
      <dgm:spPr/>
    </dgm:pt>
    <dgm:pt modelId="{DC3BBFC6-97D4-4AEB-B4A9-35E2DB5A76AA}" type="pres">
      <dgm:prSet presAssocID="{EB33434E-1E44-4B18-8930-E58AA0688CD8}" presName="sibTrans" presStyleLbl="sibTrans2D1" presStyleIdx="0" presStyleCnt="6"/>
      <dgm:spPr/>
    </dgm:pt>
    <dgm:pt modelId="{D7D290B0-D048-422A-B9CD-A7ED7B16AEC7}" type="pres">
      <dgm:prSet presAssocID="{EB33434E-1E44-4B18-8930-E58AA0688CD8}" presName="connectorText" presStyleLbl="sibTrans2D1" presStyleIdx="0" presStyleCnt="6"/>
      <dgm:spPr/>
    </dgm:pt>
    <dgm:pt modelId="{203463AD-011D-4BE7-8B58-D398C6E1EABD}" type="pres">
      <dgm:prSet presAssocID="{10AB0413-8784-416A-B89F-1258435E4708}" presName="node" presStyleLbl="node1" presStyleIdx="1" presStyleCnt="6" custScaleX="109777" custScaleY="109777" custRadScaleRad="98543" custRadScaleInc="-3480">
        <dgm:presLayoutVars>
          <dgm:bulletEnabled val="1"/>
        </dgm:presLayoutVars>
      </dgm:prSet>
      <dgm:spPr/>
    </dgm:pt>
    <dgm:pt modelId="{CD2AA31F-4AED-413E-A39F-11740B950733}" type="pres">
      <dgm:prSet presAssocID="{86A30115-D964-4EE8-ABEB-AFFD1DB3EEC1}" presName="sibTrans" presStyleLbl="sibTrans2D1" presStyleIdx="1" presStyleCnt="6"/>
      <dgm:spPr/>
    </dgm:pt>
    <dgm:pt modelId="{12E85209-6ED5-4DE2-9D0F-381DBE170443}" type="pres">
      <dgm:prSet presAssocID="{86A30115-D964-4EE8-ABEB-AFFD1DB3EEC1}" presName="connectorText" presStyleLbl="sibTrans2D1" presStyleIdx="1" presStyleCnt="6"/>
      <dgm:spPr/>
    </dgm:pt>
    <dgm:pt modelId="{0824D890-77CF-49AC-AFDF-12E4D7A0D72D}" type="pres">
      <dgm:prSet presAssocID="{E3115F3F-8CB2-49C8-A527-951318D827BB}" presName="node" presStyleLbl="node1" presStyleIdx="2" presStyleCnt="6" custScaleX="109777" custScaleY="109777">
        <dgm:presLayoutVars>
          <dgm:bulletEnabled val="1"/>
        </dgm:presLayoutVars>
      </dgm:prSet>
      <dgm:spPr/>
    </dgm:pt>
    <dgm:pt modelId="{67B9519F-86C7-40D6-BC83-E2FC4A3992DA}" type="pres">
      <dgm:prSet presAssocID="{04DBBF40-D4B0-41BA-8549-859A218FF2FA}" presName="sibTrans" presStyleLbl="sibTrans2D1" presStyleIdx="2" presStyleCnt="6"/>
      <dgm:spPr/>
    </dgm:pt>
    <dgm:pt modelId="{0AC32D0A-910C-41F2-A2E8-0EC9379AB09A}" type="pres">
      <dgm:prSet presAssocID="{04DBBF40-D4B0-41BA-8549-859A218FF2FA}" presName="connectorText" presStyleLbl="sibTrans2D1" presStyleIdx="2" presStyleCnt="6"/>
      <dgm:spPr/>
    </dgm:pt>
    <dgm:pt modelId="{220A31E8-99A5-4F87-BBF4-3DB20BE74847}" type="pres">
      <dgm:prSet presAssocID="{AB2B6DA0-730E-4F7D-957D-2447A4F0B5A1}" presName="node" presStyleLbl="node1" presStyleIdx="3" presStyleCnt="6" custScaleX="113638" custScaleY="110178" custRadScaleRad="83050" custRadScaleInc="25125">
        <dgm:presLayoutVars>
          <dgm:bulletEnabled val="1"/>
        </dgm:presLayoutVars>
      </dgm:prSet>
      <dgm:spPr/>
    </dgm:pt>
    <dgm:pt modelId="{1D82824D-AD66-4623-B684-DC686582E5E8}" type="pres">
      <dgm:prSet presAssocID="{2723AA14-61C2-4CC0-B440-FBC50082F931}" presName="sibTrans" presStyleLbl="sibTrans2D1" presStyleIdx="3" presStyleCnt="6"/>
      <dgm:spPr/>
    </dgm:pt>
    <dgm:pt modelId="{8701971E-71B7-4FC6-8F73-4B7AA7944340}" type="pres">
      <dgm:prSet presAssocID="{2723AA14-61C2-4CC0-B440-FBC50082F931}" presName="connectorText" presStyleLbl="sibTrans2D1" presStyleIdx="3" presStyleCnt="6"/>
      <dgm:spPr/>
    </dgm:pt>
    <dgm:pt modelId="{FF09D72C-DD4F-4ECE-B3D0-DE41437BD304}" type="pres">
      <dgm:prSet presAssocID="{9673D9F5-1A62-45C7-BC12-450F792F6713}" presName="node" presStyleLbl="node1" presStyleIdx="4" presStyleCnt="6" custScaleX="109777" custScaleY="109777" custRadScaleRad="86060" custRadScaleInc="-20323">
        <dgm:presLayoutVars>
          <dgm:bulletEnabled val="1"/>
        </dgm:presLayoutVars>
      </dgm:prSet>
      <dgm:spPr/>
    </dgm:pt>
    <dgm:pt modelId="{50758B54-759D-4CDC-BAFA-22AB8E2182A1}" type="pres">
      <dgm:prSet presAssocID="{FB6BDEA9-8D79-493B-A21A-5E4825F26103}" presName="sibTrans" presStyleLbl="sibTrans2D1" presStyleIdx="4" presStyleCnt="6"/>
      <dgm:spPr/>
    </dgm:pt>
    <dgm:pt modelId="{C795A2CB-348D-4220-AC05-7736FEF52579}" type="pres">
      <dgm:prSet presAssocID="{FB6BDEA9-8D79-493B-A21A-5E4825F26103}" presName="connectorText" presStyleLbl="sibTrans2D1" presStyleIdx="4" presStyleCnt="6"/>
      <dgm:spPr/>
    </dgm:pt>
    <dgm:pt modelId="{691DAF67-16C5-4638-AE63-CEB2D7457073}" type="pres">
      <dgm:prSet presAssocID="{08E77206-709A-4669-BB2B-A06658AEFF1E}" presName="node" presStyleLbl="node1" presStyleIdx="5" presStyleCnt="6" custScaleX="109777" custScaleY="109777">
        <dgm:presLayoutVars>
          <dgm:bulletEnabled val="1"/>
        </dgm:presLayoutVars>
      </dgm:prSet>
      <dgm:spPr/>
    </dgm:pt>
    <dgm:pt modelId="{97E16159-3DC8-4BA4-B4EE-80249AD4C2E1}" type="pres">
      <dgm:prSet presAssocID="{C54D7088-2DAE-48AE-BC86-67E36C9219D4}" presName="sibTrans" presStyleLbl="sibTrans2D1" presStyleIdx="5" presStyleCnt="6"/>
      <dgm:spPr/>
    </dgm:pt>
    <dgm:pt modelId="{24F66B59-6DA2-4F18-9345-2BBEA50F90F2}" type="pres">
      <dgm:prSet presAssocID="{C54D7088-2DAE-48AE-BC86-67E36C9219D4}" presName="connectorText" presStyleLbl="sibTrans2D1" presStyleIdx="5" presStyleCnt="6"/>
      <dgm:spPr/>
    </dgm:pt>
  </dgm:ptLst>
  <dgm:cxnLst>
    <dgm:cxn modelId="{A9E92F03-2E6D-4B1A-8823-870ED0D7AE51}" type="presOf" srcId="{DBD8DCD6-52C0-44FB-94C1-1143E5EF60D4}" destId="{479ECE92-B3BA-4B9C-B1AD-EBA7DE2FFC20}" srcOrd="0" destOrd="0" presId="urn:microsoft.com/office/officeart/2005/8/layout/cycle2"/>
    <dgm:cxn modelId="{27E6C508-12A6-4114-91F9-128A1EECB120}" type="presOf" srcId="{08E77206-709A-4669-BB2B-A06658AEFF1E}" destId="{691DAF67-16C5-4638-AE63-CEB2D7457073}" srcOrd="0" destOrd="0" presId="urn:microsoft.com/office/officeart/2005/8/layout/cycle2"/>
    <dgm:cxn modelId="{3F8F900C-7F37-476D-8507-2BFB9C8BB0A8}" type="presOf" srcId="{2723AA14-61C2-4CC0-B440-FBC50082F931}" destId="{8701971E-71B7-4FC6-8F73-4B7AA7944340}" srcOrd="1" destOrd="0" presId="urn:microsoft.com/office/officeart/2005/8/layout/cycle2"/>
    <dgm:cxn modelId="{77464B1D-AB52-48CD-AD79-C45CF97B2F89}" type="presOf" srcId="{C54D7088-2DAE-48AE-BC86-67E36C9219D4}" destId="{97E16159-3DC8-4BA4-B4EE-80249AD4C2E1}" srcOrd="0" destOrd="0" presId="urn:microsoft.com/office/officeart/2005/8/layout/cycle2"/>
    <dgm:cxn modelId="{A05E2924-C9E8-400F-B2EC-F56E16D926C8}" type="presOf" srcId="{04DBBF40-D4B0-41BA-8549-859A218FF2FA}" destId="{0AC32D0A-910C-41F2-A2E8-0EC9379AB09A}" srcOrd="1" destOrd="0" presId="urn:microsoft.com/office/officeart/2005/8/layout/cycle2"/>
    <dgm:cxn modelId="{A777B326-D8BF-44F8-AAF1-404453078C6E}" type="presOf" srcId="{86A30115-D964-4EE8-ABEB-AFFD1DB3EEC1}" destId="{12E85209-6ED5-4DE2-9D0F-381DBE170443}" srcOrd="1" destOrd="0" presId="urn:microsoft.com/office/officeart/2005/8/layout/cycle2"/>
    <dgm:cxn modelId="{791CF82E-2697-4091-84C9-E850D2550640}" type="presOf" srcId="{EB33434E-1E44-4B18-8930-E58AA0688CD8}" destId="{DC3BBFC6-97D4-4AEB-B4A9-35E2DB5A76AA}" srcOrd="0" destOrd="0" presId="urn:microsoft.com/office/officeart/2005/8/layout/cycle2"/>
    <dgm:cxn modelId="{E363FA2F-D70F-43BD-ADFC-852EE9C0291B}" type="presOf" srcId="{2723AA14-61C2-4CC0-B440-FBC50082F931}" destId="{1D82824D-AD66-4623-B684-DC686582E5E8}" srcOrd="0" destOrd="0" presId="urn:microsoft.com/office/officeart/2005/8/layout/cycle2"/>
    <dgm:cxn modelId="{72FC7930-83D9-401C-8DFC-883090DABE6F}" type="presOf" srcId="{FB6BDEA9-8D79-493B-A21A-5E4825F26103}" destId="{C795A2CB-348D-4220-AC05-7736FEF52579}" srcOrd="1" destOrd="0" presId="urn:microsoft.com/office/officeart/2005/8/layout/cycle2"/>
    <dgm:cxn modelId="{54121666-6ACA-422A-B5B2-64D7FC29ADA0}" srcId="{DBD8DCD6-52C0-44FB-94C1-1143E5EF60D4}" destId="{10AB0413-8784-416A-B89F-1258435E4708}" srcOrd="1" destOrd="0" parTransId="{15150F3E-94B9-4CB6-BD2F-AE810C8CB9EC}" sibTransId="{86A30115-D964-4EE8-ABEB-AFFD1DB3EEC1}"/>
    <dgm:cxn modelId="{103F084D-76F1-40A2-841C-74ECCB32CFBC}" srcId="{DBD8DCD6-52C0-44FB-94C1-1143E5EF60D4}" destId="{27D0B7B9-FCC5-4DFF-8B8E-00899E98819C}" srcOrd="0" destOrd="0" parTransId="{D1A77C3C-9292-415F-8219-824F00D33D59}" sibTransId="{EB33434E-1E44-4B18-8930-E58AA0688CD8}"/>
    <dgm:cxn modelId="{AE238E77-1B28-4B5F-84D5-A000E466C011}" type="presOf" srcId="{86A30115-D964-4EE8-ABEB-AFFD1DB3EEC1}" destId="{CD2AA31F-4AED-413E-A39F-11740B950733}" srcOrd="0" destOrd="0" presId="urn:microsoft.com/office/officeart/2005/8/layout/cycle2"/>
    <dgm:cxn modelId="{66421F7A-F518-4AAB-A5CE-C8874EF68512}" type="presOf" srcId="{9673D9F5-1A62-45C7-BC12-450F792F6713}" destId="{FF09D72C-DD4F-4ECE-B3D0-DE41437BD304}" srcOrd="0" destOrd="0" presId="urn:microsoft.com/office/officeart/2005/8/layout/cycle2"/>
    <dgm:cxn modelId="{E989D67E-99FB-4FCA-B0A0-05C00E030C46}" srcId="{DBD8DCD6-52C0-44FB-94C1-1143E5EF60D4}" destId="{9673D9F5-1A62-45C7-BC12-450F792F6713}" srcOrd="4" destOrd="0" parTransId="{7A3953E6-7F9B-4474-8B66-5755296BB194}" sibTransId="{FB6BDEA9-8D79-493B-A21A-5E4825F26103}"/>
    <dgm:cxn modelId="{2FA9DA89-C813-48BB-B23E-CCE249BB297E}" srcId="{DBD8DCD6-52C0-44FB-94C1-1143E5EF60D4}" destId="{AB2B6DA0-730E-4F7D-957D-2447A4F0B5A1}" srcOrd="3" destOrd="0" parTransId="{8FA207D7-2124-4F7D-97A3-4689F4724D87}" sibTransId="{2723AA14-61C2-4CC0-B440-FBC50082F931}"/>
    <dgm:cxn modelId="{CFF4CB92-634D-4AFC-ADAC-B8A298BFDEB1}" type="presOf" srcId="{AB2B6DA0-730E-4F7D-957D-2447A4F0B5A1}" destId="{220A31E8-99A5-4F87-BBF4-3DB20BE74847}" srcOrd="0" destOrd="0" presId="urn:microsoft.com/office/officeart/2005/8/layout/cycle2"/>
    <dgm:cxn modelId="{0C481E96-C27C-4854-838E-3EB548989766}" srcId="{DBD8DCD6-52C0-44FB-94C1-1143E5EF60D4}" destId="{08E77206-709A-4669-BB2B-A06658AEFF1E}" srcOrd="5" destOrd="0" parTransId="{C8FC89BE-9133-4564-9507-0750C850D781}" sibTransId="{C54D7088-2DAE-48AE-BC86-67E36C9219D4}"/>
    <dgm:cxn modelId="{C4F4849A-38A0-49FE-BF27-3D03692C7DED}" type="presOf" srcId="{27D0B7B9-FCC5-4DFF-8B8E-00899E98819C}" destId="{88E95D60-DF1B-4888-992E-9C4FE22A3903}" srcOrd="0" destOrd="0" presId="urn:microsoft.com/office/officeart/2005/8/layout/cycle2"/>
    <dgm:cxn modelId="{4576E3C2-C08F-48A9-B8DE-723B8482B106}" type="presOf" srcId="{E3115F3F-8CB2-49C8-A527-951318D827BB}" destId="{0824D890-77CF-49AC-AFDF-12E4D7A0D72D}" srcOrd="0" destOrd="0" presId="urn:microsoft.com/office/officeart/2005/8/layout/cycle2"/>
    <dgm:cxn modelId="{7D70B5D2-8857-4FC1-B3B3-8FA239BA42BB}" type="presOf" srcId="{04DBBF40-D4B0-41BA-8549-859A218FF2FA}" destId="{67B9519F-86C7-40D6-BC83-E2FC4A3992DA}" srcOrd="0" destOrd="0" presId="urn:microsoft.com/office/officeart/2005/8/layout/cycle2"/>
    <dgm:cxn modelId="{D25EF2DA-3CAC-4285-B0F2-CF8E7C3A3978}" type="presOf" srcId="{EB33434E-1E44-4B18-8930-E58AA0688CD8}" destId="{D7D290B0-D048-422A-B9CD-A7ED7B16AEC7}" srcOrd="1" destOrd="0" presId="urn:microsoft.com/office/officeart/2005/8/layout/cycle2"/>
    <dgm:cxn modelId="{0E5955E8-2DF2-40A2-86F7-7C466F3F69F4}" type="presOf" srcId="{FB6BDEA9-8D79-493B-A21A-5E4825F26103}" destId="{50758B54-759D-4CDC-BAFA-22AB8E2182A1}" srcOrd="0" destOrd="0" presId="urn:microsoft.com/office/officeart/2005/8/layout/cycle2"/>
    <dgm:cxn modelId="{59DAA2ED-928B-4A7E-9AED-FA30F51160F8}" srcId="{DBD8DCD6-52C0-44FB-94C1-1143E5EF60D4}" destId="{E3115F3F-8CB2-49C8-A527-951318D827BB}" srcOrd="2" destOrd="0" parTransId="{07DAC63C-583E-4880-96B5-2605406D30D9}" sibTransId="{04DBBF40-D4B0-41BA-8549-859A218FF2FA}"/>
    <dgm:cxn modelId="{582D2BEF-3C7E-4B70-A640-445214646E88}" type="presOf" srcId="{C54D7088-2DAE-48AE-BC86-67E36C9219D4}" destId="{24F66B59-6DA2-4F18-9345-2BBEA50F90F2}" srcOrd="1" destOrd="0" presId="urn:microsoft.com/office/officeart/2005/8/layout/cycle2"/>
    <dgm:cxn modelId="{89C414F3-A37B-4F1F-9BA3-710F2BFAE3A7}" type="presOf" srcId="{10AB0413-8784-416A-B89F-1258435E4708}" destId="{203463AD-011D-4BE7-8B58-D398C6E1EABD}" srcOrd="0" destOrd="0" presId="urn:microsoft.com/office/officeart/2005/8/layout/cycle2"/>
    <dgm:cxn modelId="{DD4D7F85-CBB3-4797-ACE4-2DC065F4BEA8}" type="presParOf" srcId="{479ECE92-B3BA-4B9C-B1AD-EBA7DE2FFC20}" destId="{88E95D60-DF1B-4888-992E-9C4FE22A3903}" srcOrd="0" destOrd="0" presId="urn:microsoft.com/office/officeart/2005/8/layout/cycle2"/>
    <dgm:cxn modelId="{341A4BDA-FFF6-41F4-A2A5-202B5E7C69EE}" type="presParOf" srcId="{479ECE92-B3BA-4B9C-B1AD-EBA7DE2FFC20}" destId="{DC3BBFC6-97D4-4AEB-B4A9-35E2DB5A76AA}" srcOrd="1" destOrd="0" presId="urn:microsoft.com/office/officeart/2005/8/layout/cycle2"/>
    <dgm:cxn modelId="{2F6C723C-4E40-44DD-B26D-A071A4C9AE6C}" type="presParOf" srcId="{DC3BBFC6-97D4-4AEB-B4A9-35E2DB5A76AA}" destId="{D7D290B0-D048-422A-B9CD-A7ED7B16AEC7}" srcOrd="0" destOrd="0" presId="urn:microsoft.com/office/officeart/2005/8/layout/cycle2"/>
    <dgm:cxn modelId="{AD24E1DC-0D07-41EB-B5A9-9C74791365D4}" type="presParOf" srcId="{479ECE92-B3BA-4B9C-B1AD-EBA7DE2FFC20}" destId="{203463AD-011D-4BE7-8B58-D398C6E1EABD}" srcOrd="2" destOrd="0" presId="urn:microsoft.com/office/officeart/2005/8/layout/cycle2"/>
    <dgm:cxn modelId="{586771F8-04A4-4C32-85C6-005269DB4A60}" type="presParOf" srcId="{479ECE92-B3BA-4B9C-B1AD-EBA7DE2FFC20}" destId="{CD2AA31F-4AED-413E-A39F-11740B950733}" srcOrd="3" destOrd="0" presId="urn:microsoft.com/office/officeart/2005/8/layout/cycle2"/>
    <dgm:cxn modelId="{07148019-AE4C-4315-B43C-AF236639DCC5}" type="presParOf" srcId="{CD2AA31F-4AED-413E-A39F-11740B950733}" destId="{12E85209-6ED5-4DE2-9D0F-381DBE170443}" srcOrd="0" destOrd="0" presId="urn:microsoft.com/office/officeart/2005/8/layout/cycle2"/>
    <dgm:cxn modelId="{1F6E94F5-B652-4D19-A343-7F8DEC5B15CA}" type="presParOf" srcId="{479ECE92-B3BA-4B9C-B1AD-EBA7DE2FFC20}" destId="{0824D890-77CF-49AC-AFDF-12E4D7A0D72D}" srcOrd="4" destOrd="0" presId="urn:microsoft.com/office/officeart/2005/8/layout/cycle2"/>
    <dgm:cxn modelId="{95867391-CA3C-4E69-A230-6237A2DF96D4}" type="presParOf" srcId="{479ECE92-B3BA-4B9C-B1AD-EBA7DE2FFC20}" destId="{67B9519F-86C7-40D6-BC83-E2FC4A3992DA}" srcOrd="5" destOrd="0" presId="urn:microsoft.com/office/officeart/2005/8/layout/cycle2"/>
    <dgm:cxn modelId="{9899CD36-409F-428B-8F70-701F58362CAE}" type="presParOf" srcId="{67B9519F-86C7-40D6-BC83-E2FC4A3992DA}" destId="{0AC32D0A-910C-41F2-A2E8-0EC9379AB09A}" srcOrd="0" destOrd="0" presId="urn:microsoft.com/office/officeart/2005/8/layout/cycle2"/>
    <dgm:cxn modelId="{681E3E69-DFC0-4D1E-886A-9D5A082357E4}" type="presParOf" srcId="{479ECE92-B3BA-4B9C-B1AD-EBA7DE2FFC20}" destId="{220A31E8-99A5-4F87-BBF4-3DB20BE74847}" srcOrd="6" destOrd="0" presId="urn:microsoft.com/office/officeart/2005/8/layout/cycle2"/>
    <dgm:cxn modelId="{DB9A6B7B-79A1-4DA8-99E5-36A34A6E3061}" type="presParOf" srcId="{479ECE92-B3BA-4B9C-B1AD-EBA7DE2FFC20}" destId="{1D82824D-AD66-4623-B684-DC686582E5E8}" srcOrd="7" destOrd="0" presId="urn:microsoft.com/office/officeart/2005/8/layout/cycle2"/>
    <dgm:cxn modelId="{C83E4392-A8EF-4752-9B97-48DAB0370CFB}" type="presParOf" srcId="{1D82824D-AD66-4623-B684-DC686582E5E8}" destId="{8701971E-71B7-4FC6-8F73-4B7AA7944340}" srcOrd="0" destOrd="0" presId="urn:microsoft.com/office/officeart/2005/8/layout/cycle2"/>
    <dgm:cxn modelId="{6ABA48CB-DA6C-4CF1-9908-9F2F181DFBF3}" type="presParOf" srcId="{479ECE92-B3BA-4B9C-B1AD-EBA7DE2FFC20}" destId="{FF09D72C-DD4F-4ECE-B3D0-DE41437BD304}" srcOrd="8" destOrd="0" presId="urn:microsoft.com/office/officeart/2005/8/layout/cycle2"/>
    <dgm:cxn modelId="{0643B247-0900-422B-88AF-95ED672238A6}" type="presParOf" srcId="{479ECE92-B3BA-4B9C-B1AD-EBA7DE2FFC20}" destId="{50758B54-759D-4CDC-BAFA-22AB8E2182A1}" srcOrd="9" destOrd="0" presId="urn:microsoft.com/office/officeart/2005/8/layout/cycle2"/>
    <dgm:cxn modelId="{17BB8697-0D62-42BC-A65B-FB1BA50FB410}" type="presParOf" srcId="{50758B54-759D-4CDC-BAFA-22AB8E2182A1}" destId="{C795A2CB-348D-4220-AC05-7736FEF52579}" srcOrd="0" destOrd="0" presId="urn:microsoft.com/office/officeart/2005/8/layout/cycle2"/>
    <dgm:cxn modelId="{FFDDAD80-E5B9-4955-B482-862E957E367E}" type="presParOf" srcId="{479ECE92-B3BA-4B9C-B1AD-EBA7DE2FFC20}" destId="{691DAF67-16C5-4638-AE63-CEB2D7457073}" srcOrd="10" destOrd="0" presId="urn:microsoft.com/office/officeart/2005/8/layout/cycle2"/>
    <dgm:cxn modelId="{B8A8A689-AE91-4F20-B974-B6A603A11F51}" type="presParOf" srcId="{479ECE92-B3BA-4B9C-B1AD-EBA7DE2FFC20}" destId="{97E16159-3DC8-4BA4-B4EE-80249AD4C2E1}" srcOrd="11" destOrd="0" presId="urn:microsoft.com/office/officeart/2005/8/layout/cycle2"/>
    <dgm:cxn modelId="{CD259F28-C968-42CE-B7C2-0AF6056FE6E9}" type="presParOf" srcId="{97E16159-3DC8-4BA4-B4EE-80249AD4C2E1}" destId="{24F66B59-6DA2-4F18-9345-2BBEA50F90F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BD8DCD6-52C0-44FB-94C1-1143E5EF60D4}"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e-DE"/>
        </a:p>
      </dgm:t>
    </dgm:pt>
    <dgm:pt modelId="{10AB0413-8784-416A-B89F-1258435E4708}">
      <dgm:prSet phldrT="[Text]" custT="1"/>
      <dgm:spPr>
        <a:solidFill>
          <a:schemeClr val="tx2">
            <a:lumMod val="20000"/>
            <a:lumOff val="80000"/>
          </a:schemeClr>
        </a:solidFill>
      </dgm:spPr>
      <dgm:t>
        <a:bodyPr lIns="0" tIns="0" rIns="0" bIns="0"/>
        <a:lstStyle/>
        <a:p>
          <a:r>
            <a:rPr lang="de-DE" sz="1200" b="1" dirty="0"/>
            <a:t>2</a:t>
          </a:r>
        </a:p>
      </dgm:t>
    </dgm:pt>
    <dgm:pt modelId="{15150F3E-94B9-4CB6-BD2F-AE810C8CB9EC}" type="parTrans" cxnId="{54121666-6ACA-422A-B5B2-64D7FC29ADA0}">
      <dgm:prSet/>
      <dgm:spPr/>
      <dgm:t>
        <a:bodyPr/>
        <a:lstStyle/>
        <a:p>
          <a:endParaRPr lang="de-DE" sz="1100"/>
        </a:p>
      </dgm:t>
    </dgm:pt>
    <dgm:pt modelId="{86A30115-D964-4EE8-ABEB-AFFD1DB3EEC1}" type="sibTrans" cxnId="{54121666-6ACA-422A-B5B2-64D7FC29ADA0}">
      <dgm:prSet custT="1"/>
      <dgm:spPr>
        <a:solidFill>
          <a:schemeClr val="tx2">
            <a:lumMod val="20000"/>
            <a:lumOff val="80000"/>
          </a:schemeClr>
        </a:solidFill>
      </dgm:spPr>
      <dgm:t>
        <a:bodyPr/>
        <a:lstStyle/>
        <a:p>
          <a:endParaRPr lang="de-DE" sz="1100"/>
        </a:p>
      </dgm:t>
    </dgm:pt>
    <dgm:pt modelId="{E3115F3F-8CB2-49C8-A527-951318D827BB}">
      <dgm:prSet phldrT="[Text]" custT="1"/>
      <dgm:spPr>
        <a:solidFill>
          <a:schemeClr val="tx2"/>
        </a:solidFill>
      </dgm:spPr>
      <dgm:t>
        <a:bodyPr lIns="0" tIns="0" rIns="0" bIns="0"/>
        <a:lstStyle/>
        <a:p>
          <a:r>
            <a:rPr lang="de-DE" sz="1200" b="1" dirty="0"/>
            <a:t>3.</a:t>
          </a:r>
        </a:p>
      </dgm:t>
    </dgm:pt>
    <dgm:pt modelId="{07DAC63C-583E-4880-96B5-2605406D30D9}" type="parTrans" cxnId="{59DAA2ED-928B-4A7E-9AED-FA30F51160F8}">
      <dgm:prSet/>
      <dgm:spPr/>
      <dgm:t>
        <a:bodyPr/>
        <a:lstStyle/>
        <a:p>
          <a:endParaRPr lang="de-DE" sz="1100"/>
        </a:p>
      </dgm:t>
    </dgm:pt>
    <dgm:pt modelId="{04DBBF40-D4B0-41BA-8549-859A218FF2FA}" type="sibTrans" cxnId="{59DAA2ED-928B-4A7E-9AED-FA30F51160F8}">
      <dgm:prSet custT="1"/>
      <dgm:spPr>
        <a:solidFill>
          <a:schemeClr val="tx2">
            <a:lumMod val="20000"/>
            <a:lumOff val="80000"/>
          </a:schemeClr>
        </a:solidFill>
      </dgm:spPr>
      <dgm:t>
        <a:bodyPr/>
        <a:lstStyle/>
        <a:p>
          <a:endParaRPr lang="de-DE" sz="1100"/>
        </a:p>
      </dgm:t>
    </dgm:pt>
    <dgm:pt modelId="{9673D9F5-1A62-45C7-BC12-450F792F6713}">
      <dgm:prSet phldrT="[Text]" custT="1"/>
      <dgm:spPr>
        <a:solidFill>
          <a:schemeClr val="tx2">
            <a:lumMod val="20000"/>
            <a:lumOff val="80000"/>
          </a:schemeClr>
        </a:solidFill>
      </dgm:spPr>
      <dgm:t>
        <a:bodyPr lIns="0" tIns="0" rIns="0" bIns="0"/>
        <a:lstStyle/>
        <a:p>
          <a:endParaRPr lang="de-DE" sz="1200" b="0" dirty="0"/>
        </a:p>
      </dgm:t>
    </dgm:pt>
    <dgm:pt modelId="{7A3953E6-7F9B-4474-8B66-5755296BB194}" type="parTrans" cxnId="{E989D67E-99FB-4FCA-B0A0-05C00E030C46}">
      <dgm:prSet/>
      <dgm:spPr/>
      <dgm:t>
        <a:bodyPr/>
        <a:lstStyle/>
        <a:p>
          <a:endParaRPr lang="de-DE" sz="1100"/>
        </a:p>
      </dgm:t>
    </dgm:pt>
    <dgm:pt modelId="{FB6BDEA9-8D79-493B-A21A-5E4825F26103}" type="sibTrans" cxnId="{E989D67E-99FB-4FCA-B0A0-05C00E030C46}">
      <dgm:prSet custT="1"/>
      <dgm:spPr>
        <a:solidFill>
          <a:schemeClr val="tx2">
            <a:lumMod val="20000"/>
            <a:lumOff val="80000"/>
          </a:schemeClr>
        </a:solidFill>
      </dgm:spPr>
      <dgm:t>
        <a:bodyPr/>
        <a:lstStyle/>
        <a:p>
          <a:endParaRPr lang="de-DE" sz="1100"/>
        </a:p>
      </dgm:t>
    </dgm:pt>
    <dgm:pt modelId="{08E77206-709A-4669-BB2B-A06658AEFF1E}">
      <dgm:prSet phldrT="[Text]" custT="1"/>
      <dgm:spPr>
        <a:solidFill>
          <a:schemeClr val="tx2">
            <a:lumMod val="20000"/>
            <a:lumOff val="80000"/>
          </a:schemeClr>
        </a:solidFill>
      </dgm:spPr>
      <dgm:t>
        <a:bodyPr lIns="0" tIns="0" rIns="0" bIns="0"/>
        <a:lstStyle/>
        <a:p>
          <a:r>
            <a:rPr lang="de-DE" sz="1200" b="1" dirty="0"/>
            <a:t>5.</a:t>
          </a:r>
          <a:endParaRPr lang="de-DE" sz="1200" b="0" dirty="0"/>
        </a:p>
      </dgm:t>
    </dgm:pt>
    <dgm:pt modelId="{C54D7088-2DAE-48AE-BC86-67E36C9219D4}" type="sibTrans" cxnId="{0C481E96-C27C-4854-838E-3EB548989766}">
      <dgm:prSet custT="1"/>
      <dgm:spPr>
        <a:solidFill>
          <a:schemeClr val="tx2">
            <a:lumMod val="20000"/>
            <a:lumOff val="80000"/>
          </a:schemeClr>
        </a:solidFill>
      </dgm:spPr>
      <dgm:t>
        <a:bodyPr/>
        <a:lstStyle/>
        <a:p>
          <a:endParaRPr lang="de-DE" sz="1100"/>
        </a:p>
      </dgm:t>
    </dgm:pt>
    <dgm:pt modelId="{C8FC89BE-9133-4564-9507-0750C850D781}" type="parTrans" cxnId="{0C481E96-C27C-4854-838E-3EB548989766}">
      <dgm:prSet/>
      <dgm:spPr/>
      <dgm:t>
        <a:bodyPr/>
        <a:lstStyle/>
        <a:p>
          <a:endParaRPr lang="de-DE" sz="1100"/>
        </a:p>
      </dgm:t>
    </dgm:pt>
    <dgm:pt modelId="{27D0B7B9-FCC5-4DFF-8B8E-00899E98819C}">
      <dgm:prSet phldrT="[Text]" custT="1"/>
      <dgm:spPr>
        <a:solidFill>
          <a:schemeClr val="tx2">
            <a:lumMod val="20000"/>
            <a:lumOff val="80000"/>
          </a:schemeClr>
        </a:solidFill>
      </dgm:spPr>
      <dgm:t>
        <a:bodyPr lIns="0" tIns="0" rIns="0" bIns="0"/>
        <a:lstStyle/>
        <a:p>
          <a:r>
            <a:rPr lang="de-DE" sz="1200" b="1" dirty="0"/>
            <a:t>1.</a:t>
          </a:r>
        </a:p>
      </dgm:t>
    </dgm:pt>
    <dgm:pt modelId="{EB33434E-1E44-4B18-8930-E58AA0688CD8}" type="sibTrans" cxnId="{103F084D-76F1-40A2-841C-74ECCB32CFBC}">
      <dgm:prSet custT="1"/>
      <dgm:spPr>
        <a:solidFill>
          <a:schemeClr val="tx2">
            <a:lumMod val="20000"/>
            <a:lumOff val="80000"/>
          </a:schemeClr>
        </a:solidFill>
      </dgm:spPr>
      <dgm:t>
        <a:bodyPr/>
        <a:lstStyle/>
        <a:p>
          <a:endParaRPr lang="de-DE" sz="1100"/>
        </a:p>
      </dgm:t>
    </dgm:pt>
    <dgm:pt modelId="{D1A77C3C-9292-415F-8219-824F00D33D59}" type="parTrans" cxnId="{103F084D-76F1-40A2-841C-74ECCB32CFBC}">
      <dgm:prSet/>
      <dgm:spPr/>
      <dgm:t>
        <a:bodyPr/>
        <a:lstStyle/>
        <a:p>
          <a:endParaRPr lang="de-DE" sz="1100"/>
        </a:p>
      </dgm:t>
    </dgm:pt>
    <dgm:pt modelId="{AB2B6DA0-730E-4F7D-957D-2447A4F0B5A1}">
      <dgm:prSet phldrT="[Text]" custT="1"/>
      <dgm:spPr>
        <a:solidFill>
          <a:schemeClr val="tx2">
            <a:lumMod val="20000"/>
            <a:lumOff val="80000"/>
          </a:schemeClr>
        </a:solidFill>
      </dgm:spPr>
      <dgm:t>
        <a:bodyPr vert="horz" lIns="0" tIns="0" rIns="0" bIns="0" anchor="ctr" anchorCtr="0"/>
        <a:lstStyle/>
        <a:p>
          <a:r>
            <a:rPr lang="de-DE" sz="1200" b="1" dirty="0"/>
            <a:t>4.</a:t>
          </a:r>
        </a:p>
      </dgm:t>
    </dgm:pt>
    <dgm:pt modelId="{2723AA14-61C2-4CC0-B440-FBC50082F931}" type="sibTrans" cxnId="{2FA9DA89-C813-48BB-B23E-CCE249BB297E}">
      <dgm:prSet custT="1"/>
      <dgm:spPr>
        <a:solidFill>
          <a:schemeClr val="bg1"/>
        </a:solidFill>
        <a:ln>
          <a:noFill/>
        </a:ln>
      </dgm:spPr>
      <dgm:t>
        <a:bodyPr/>
        <a:lstStyle/>
        <a:p>
          <a:endParaRPr lang="de-DE" sz="1100"/>
        </a:p>
      </dgm:t>
    </dgm:pt>
    <dgm:pt modelId="{8FA207D7-2124-4F7D-97A3-4689F4724D87}" type="parTrans" cxnId="{2FA9DA89-C813-48BB-B23E-CCE249BB297E}">
      <dgm:prSet/>
      <dgm:spPr/>
      <dgm:t>
        <a:bodyPr/>
        <a:lstStyle/>
        <a:p>
          <a:endParaRPr lang="de-DE" sz="1100"/>
        </a:p>
      </dgm:t>
    </dgm:pt>
    <dgm:pt modelId="{479ECE92-B3BA-4B9C-B1AD-EBA7DE2FFC20}" type="pres">
      <dgm:prSet presAssocID="{DBD8DCD6-52C0-44FB-94C1-1143E5EF60D4}" presName="cycle" presStyleCnt="0">
        <dgm:presLayoutVars>
          <dgm:dir/>
          <dgm:resizeHandles val="exact"/>
        </dgm:presLayoutVars>
      </dgm:prSet>
      <dgm:spPr/>
    </dgm:pt>
    <dgm:pt modelId="{88E95D60-DF1B-4888-992E-9C4FE22A3903}" type="pres">
      <dgm:prSet presAssocID="{27D0B7B9-FCC5-4DFF-8B8E-00899E98819C}" presName="node" presStyleLbl="node1" presStyleIdx="0" presStyleCnt="6" custScaleX="109777" custScaleY="109777">
        <dgm:presLayoutVars>
          <dgm:bulletEnabled val="1"/>
        </dgm:presLayoutVars>
      </dgm:prSet>
      <dgm:spPr/>
    </dgm:pt>
    <dgm:pt modelId="{DC3BBFC6-97D4-4AEB-B4A9-35E2DB5A76AA}" type="pres">
      <dgm:prSet presAssocID="{EB33434E-1E44-4B18-8930-E58AA0688CD8}" presName="sibTrans" presStyleLbl="sibTrans2D1" presStyleIdx="0" presStyleCnt="6"/>
      <dgm:spPr/>
    </dgm:pt>
    <dgm:pt modelId="{D7D290B0-D048-422A-B9CD-A7ED7B16AEC7}" type="pres">
      <dgm:prSet presAssocID="{EB33434E-1E44-4B18-8930-E58AA0688CD8}" presName="connectorText" presStyleLbl="sibTrans2D1" presStyleIdx="0" presStyleCnt="6"/>
      <dgm:spPr/>
    </dgm:pt>
    <dgm:pt modelId="{203463AD-011D-4BE7-8B58-D398C6E1EABD}" type="pres">
      <dgm:prSet presAssocID="{10AB0413-8784-416A-B89F-1258435E4708}" presName="node" presStyleLbl="node1" presStyleIdx="1" presStyleCnt="6" custScaleX="109777" custScaleY="109777" custRadScaleRad="98543" custRadScaleInc="-3480">
        <dgm:presLayoutVars>
          <dgm:bulletEnabled val="1"/>
        </dgm:presLayoutVars>
      </dgm:prSet>
      <dgm:spPr/>
    </dgm:pt>
    <dgm:pt modelId="{CD2AA31F-4AED-413E-A39F-11740B950733}" type="pres">
      <dgm:prSet presAssocID="{86A30115-D964-4EE8-ABEB-AFFD1DB3EEC1}" presName="sibTrans" presStyleLbl="sibTrans2D1" presStyleIdx="1" presStyleCnt="6"/>
      <dgm:spPr/>
    </dgm:pt>
    <dgm:pt modelId="{12E85209-6ED5-4DE2-9D0F-381DBE170443}" type="pres">
      <dgm:prSet presAssocID="{86A30115-D964-4EE8-ABEB-AFFD1DB3EEC1}" presName="connectorText" presStyleLbl="sibTrans2D1" presStyleIdx="1" presStyleCnt="6"/>
      <dgm:spPr/>
    </dgm:pt>
    <dgm:pt modelId="{0824D890-77CF-49AC-AFDF-12E4D7A0D72D}" type="pres">
      <dgm:prSet presAssocID="{E3115F3F-8CB2-49C8-A527-951318D827BB}" presName="node" presStyleLbl="node1" presStyleIdx="2" presStyleCnt="6" custScaleX="109777" custScaleY="109777">
        <dgm:presLayoutVars>
          <dgm:bulletEnabled val="1"/>
        </dgm:presLayoutVars>
      </dgm:prSet>
      <dgm:spPr/>
    </dgm:pt>
    <dgm:pt modelId="{67B9519F-86C7-40D6-BC83-E2FC4A3992DA}" type="pres">
      <dgm:prSet presAssocID="{04DBBF40-D4B0-41BA-8549-859A218FF2FA}" presName="sibTrans" presStyleLbl="sibTrans2D1" presStyleIdx="2" presStyleCnt="6"/>
      <dgm:spPr/>
    </dgm:pt>
    <dgm:pt modelId="{0AC32D0A-910C-41F2-A2E8-0EC9379AB09A}" type="pres">
      <dgm:prSet presAssocID="{04DBBF40-D4B0-41BA-8549-859A218FF2FA}" presName="connectorText" presStyleLbl="sibTrans2D1" presStyleIdx="2" presStyleCnt="6"/>
      <dgm:spPr/>
    </dgm:pt>
    <dgm:pt modelId="{220A31E8-99A5-4F87-BBF4-3DB20BE74847}" type="pres">
      <dgm:prSet presAssocID="{AB2B6DA0-730E-4F7D-957D-2447A4F0B5A1}" presName="node" presStyleLbl="node1" presStyleIdx="3" presStyleCnt="6" custScaleX="113638" custScaleY="110178" custRadScaleRad="83050" custRadScaleInc="25125">
        <dgm:presLayoutVars>
          <dgm:bulletEnabled val="1"/>
        </dgm:presLayoutVars>
      </dgm:prSet>
      <dgm:spPr/>
    </dgm:pt>
    <dgm:pt modelId="{1D82824D-AD66-4623-B684-DC686582E5E8}" type="pres">
      <dgm:prSet presAssocID="{2723AA14-61C2-4CC0-B440-FBC50082F931}" presName="sibTrans" presStyleLbl="sibTrans2D1" presStyleIdx="3" presStyleCnt="6"/>
      <dgm:spPr/>
    </dgm:pt>
    <dgm:pt modelId="{8701971E-71B7-4FC6-8F73-4B7AA7944340}" type="pres">
      <dgm:prSet presAssocID="{2723AA14-61C2-4CC0-B440-FBC50082F931}" presName="connectorText" presStyleLbl="sibTrans2D1" presStyleIdx="3" presStyleCnt="6"/>
      <dgm:spPr/>
    </dgm:pt>
    <dgm:pt modelId="{FF09D72C-DD4F-4ECE-B3D0-DE41437BD304}" type="pres">
      <dgm:prSet presAssocID="{9673D9F5-1A62-45C7-BC12-450F792F6713}" presName="node" presStyleLbl="node1" presStyleIdx="4" presStyleCnt="6" custScaleX="109777" custScaleY="109777" custRadScaleRad="86060" custRadScaleInc="-20323">
        <dgm:presLayoutVars>
          <dgm:bulletEnabled val="1"/>
        </dgm:presLayoutVars>
      </dgm:prSet>
      <dgm:spPr/>
    </dgm:pt>
    <dgm:pt modelId="{50758B54-759D-4CDC-BAFA-22AB8E2182A1}" type="pres">
      <dgm:prSet presAssocID="{FB6BDEA9-8D79-493B-A21A-5E4825F26103}" presName="sibTrans" presStyleLbl="sibTrans2D1" presStyleIdx="4" presStyleCnt="6"/>
      <dgm:spPr/>
    </dgm:pt>
    <dgm:pt modelId="{C795A2CB-348D-4220-AC05-7736FEF52579}" type="pres">
      <dgm:prSet presAssocID="{FB6BDEA9-8D79-493B-A21A-5E4825F26103}" presName="connectorText" presStyleLbl="sibTrans2D1" presStyleIdx="4" presStyleCnt="6"/>
      <dgm:spPr/>
    </dgm:pt>
    <dgm:pt modelId="{691DAF67-16C5-4638-AE63-CEB2D7457073}" type="pres">
      <dgm:prSet presAssocID="{08E77206-709A-4669-BB2B-A06658AEFF1E}" presName="node" presStyleLbl="node1" presStyleIdx="5" presStyleCnt="6" custScaleX="109777" custScaleY="109777">
        <dgm:presLayoutVars>
          <dgm:bulletEnabled val="1"/>
        </dgm:presLayoutVars>
      </dgm:prSet>
      <dgm:spPr/>
    </dgm:pt>
    <dgm:pt modelId="{97E16159-3DC8-4BA4-B4EE-80249AD4C2E1}" type="pres">
      <dgm:prSet presAssocID="{C54D7088-2DAE-48AE-BC86-67E36C9219D4}" presName="sibTrans" presStyleLbl="sibTrans2D1" presStyleIdx="5" presStyleCnt="6"/>
      <dgm:spPr/>
    </dgm:pt>
    <dgm:pt modelId="{24F66B59-6DA2-4F18-9345-2BBEA50F90F2}" type="pres">
      <dgm:prSet presAssocID="{C54D7088-2DAE-48AE-BC86-67E36C9219D4}" presName="connectorText" presStyleLbl="sibTrans2D1" presStyleIdx="5" presStyleCnt="6"/>
      <dgm:spPr/>
    </dgm:pt>
  </dgm:ptLst>
  <dgm:cxnLst>
    <dgm:cxn modelId="{A9E92F03-2E6D-4B1A-8823-870ED0D7AE51}" type="presOf" srcId="{DBD8DCD6-52C0-44FB-94C1-1143E5EF60D4}" destId="{479ECE92-B3BA-4B9C-B1AD-EBA7DE2FFC20}" srcOrd="0" destOrd="0" presId="urn:microsoft.com/office/officeart/2005/8/layout/cycle2"/>
    <dgm:cxn modelId="{27E6C508-12A6-4114-91F9-128A1EECB120}" type="presOf" srcId="{08E77206-709A-4669-BB2B-A06658AEFF1E}" destId="{691DAF67-16C5-4638-AE63-CEB2D7457073}" srcOrd="0" destOrd="0" presId="urn:microsoft.com/office/officeart/2005/8/layout/cycle2"/>
    <dgm:cxn modelId="{3F8F900C-7F37-476D-8507-2BFB9C8BB0A8}" type="presOf" srcId="{2723AA14-61C2-4CC0-B440-FBC50082F931}" destId="{8701971E-71B7-4FC6-8F73-4B7AA7944340}" srcOrd="1" destOrd="0" presId="urn:microsoft.com/office/officeart/2005/8/layout/cycle2"/>
    <dgm:cxn modelId="{77464B1D-AB52-48CD-AD79-C45CF97B2F89}" type="presOf" srcId="{C54D7088-2DAE-48AE-BC86-67E36C9219D4}" destId="{97E16159-3DC8-4BA4-B4EE-80249AD4C2E1}" srcOrd="0" destOrd="0" presId="urn:microsoft.com/office/officeart/2005/8/layout/cycle2"/>
    <dgm:cxn modelId="{A05E2924-C9E8-400F-B2EC-F56E16D926C8}" type="presOf" srcId="{04DBBF40-D4B0-41BA-8549-859A218FF2FA}" destId="{0AC32D0A-910C-41F2-A2E8-0EC9379AB09A}" srcOrd="1" destOrd="0" presId="urn:microsoft.com/office/officeart/2005/8/layout/cycle2"/>
    <dgm:cxn modelId="{A777B326-D8BF-44F8-AAF1-404453078C6E}" type="presOf" srcId="{86A30115-D964-4EE8-ABEB-AFFD1DB3EEC1}" destId="{12E85209-6ED5-4DE2-9D0F-381DBE170443}" srcOrd="1" destOrd="0" presId="urn:microsoft.com/office/officeart/2005/8/layout/cycle2"/>
    <dgm:cxn modelId="{791CF82E-2697-4091-84C9-E850D2550640}" type="presOf" srcId="{EB33434E-1E44-4B18-8930-E58AA0688CD8}" destId="{DC3BBFC6-97D4-4AEB-B4A9-35E2DB5A76AA}" srcOrd="0" destOrd="0" presId="urn:microsoft.com/office/officeart/2005/8/layout/cycle2"/>
    <dgm:cxn modelId="{E363FA2F-D70F-43BD-ADFC-852EE9C0291B}" type="presOf" srcId="{2723AA14-61C2-4CC0-B440-FBC50082F931}" destId="{1D82824D-AD66-4623-B684-DC686582E5E8}" srcOrd="0" destOrd="0" presId="urn:microsoft.com/office/officeart/2005/8/layout/cycle2"/>
    <dgm:cxn modelId="{72FC7930-83D9-401C-8DFC-883090DABE6F}" type="presOf" srcId="{FB6BDEA9-8D79-493B-A21A-5E4825F26103}" destId="{C795A2CB-348D-4220-AC05-7736FEF52579}" srcOrd="1" destOrd="0" presId="urn:microsoft.com/office/officeart/2005/8/layout/cycle2"/>
    <dgm:cxn modelId="{54121666-6ACA-422A-B5B2-64D7FC29ADA0}" srcId="{DBD8DCD6-52C0-44FB-94C1-1143E5EF60D4}" destId="{10AB0413-8784-416A-B89F-1258435E4708}" srcOrd="1" destOrd="0" parTransId="{15150F3E-94B9-4CB6-BD2F-AE810C8CB9EC}" sibTransId="{86A30115-D964-4EE8-ABEB-AFFD1DB3EEC1}"/>
    <dgm:cxn modelId="{103F084D-76F1-40A2-841C-74ECCB32CFBC}" srcId="{DBD8DCD6-52C0-44FB-94C1-1143E5EF60D4}" destId="{27D0B7B9-FCC5-4DFF-8B8E-00899E98819C}" srcOrd="0" destOrd="0" parTransId="{D1A77C3C-9292-415F-8219-824F00D33D59}" sibTransId="{EB33434E-1E44-4B18-8930-E58AA0688CD8}"/>
    <dgm:cxn modelId="{AE238E77-1B28-4B5F-84D5-A000E466C011}" type="presOf" srcId="{86A30115-D964-4EE8-ABEB-AFFD1DB3EEC1}" destId="{CD2AA31F-4AED-413E-A39F-11740B950733}" srcOrd="0" destOrd="0" presId="urn:microsoft.com/office/officeart/2005/8/layout/cycle2"/>
    <dgm:cxn modelId="{66421F7A-F518-4AAB-A5CE-C8874EF68512}" type="presOf" srcId="{9673D9F5-1A62-45C7-BC12-450F792F6713}" destId="{FF09D72C-DD4F-4ECE-B3D0-DE41437BD304}" srcOrd="0" destOrd="0" presId="urn:microsoft.com/office/officeart/2005/8/layout/cycle2"/>
    <dgm:cxn modelId="{E989D67E-99FB-4FCA-B0A0-05C00E030C46}" srcId="{DBD8DCD6-52C0-44FB-94C1-1143E5EF60D4}" destId="{9673D9F5-1A62-45C7-BC12-450F792F6713}" srcOrd="4" destOrd="0" parTransId="{7A3953E6-7F9B-4474-8B66-5755296BB194}" sibTransId="{FB6BDEA9-8D79-493B-A21A-5E4825F26103}"/>
    <dgm:cxn modelId="{2FA9DA89-C813-48BB-B23E-CCE249BB297E}" srcId="{DBD8DCD6-52C0-44FB-94C1-1143E5EF60D4}" destId="{AB2B6DA0-730E-4F7D-957D-2447A4F0B5A1}" srcOrd="3" destOrd="0" parTransId="{8FA207D7-2124-4F7D-97A3-4689F4724D87}" sibTransId="{2723AA14-61C2-4CC0-B440-FBC50082F931}"/>
    <dgm:cxn modelId="{CFF4CB92-634D-4AFC-ADAC-B8A298BFDEB1}" type="presOf" srcId="{AB2B6DA0-730E-4F7D-957D-2447A4F0B5A1}" destId="{220A31E8-99A5-4F87-BBF4-3DB20BE74847}" srcOrd="0" destOrd="0" presId="urn:microsoft.com/office/officeart/2005/8/layout/cycle2"/>
    <dgm:cxn modelId="{0C481E96-C27C-4854-838E-3EB548989766}" srcId="{DBD8DCD6-52C0-44FB-94C1-1143E5EF60D4}" destId="{08E77206-709A-4669-BB2B-A06658AEFF1E}" srcOrd="5" destOrd="0" parTransId="{C8FC89BE-9133-4564-9507-0750C850D781}" sibTransId="{C54D7088-2DAE-48AE-BC86-67E36C9219D4}"/>
    <dgm:cxn modelId="{C4F4849A-38A0-49FE-BF27-3D03692C7DED}" type="presOf" srcId="{27D0B7B9-FCC5-4DFF-8B8E-00899E98819C}" destId="{88E95D60-DF1B-4888-992E-9C4FE22A3903}" srcOrd="0" destOrd="0" presId="urn:microsoft.com/office/officeart/2005/8/layout/cycle2"/>
    <dgm:cxn modelId="{4576E3C2-C08F-48A9-B8DE-723B8482B106}" type="presOf" srcId="{E3115F3F-8CB2-49C8-A527-951318D827BB}" destId="{0824D890-77CF-49AC-AFDF-12E4D7A0D72D}" srcOrd="0" destOrd="0" presId="urn:microsoft.com/office/officeart/2005/8/layout/cycle2"/>
    <dgm:cxn modelId="{7D70B5D2-8857-4FC1-B3B3-8FA239BA42BB}" type="presOf" srcId="{04DBBF40-D4B0-41BA-8549-859A218FF2FA}" destId="{67B9519F-86C7-40D6-BC83-E2FC4A3992DA}" srcOrd="0" destOrd="0" presId="urn:microsoft.com/office/officeart/2005/8/layout/cycle2"/>
    <dgm:cxn modelId="{D25EF2DA-3CAC-4285-B0F2-CF8E7C3A3978}" type="presOf" srcId="{EB33434E-1E44-4B18-8930-E58AA0688CD8}" destId="{D7D290B0-D048-422A-B9CD-A7ED7B16AEC7}" srcOrd="1" destOrd="0" presId="urn:microsoft.com/office/officeart/2005/8/layout/cycle2"/>
    <dgm:cxn modelId="{0E5955E8-2DF2-40A2-86F7-7C466F3F69F4}" type="presOf" srcId="{FB6BDEA9-8D79-493B-A21A-5E4825F26103}" destId="{50758B54-759D-4CDC-BAFA-22AB8E2182A1}" srcOrd="0" destOrd="0" presId="urn:microsoft.com/office/officeart/2005/8/layout/cycle2"/>
    <dgm:cxn modelId="{59DAA2ED-928B-4A7E-9AED-FA30F51160F8}" srcId="{DBD8DCD6-52C0-44FB-94C1-1143E5EF60D4}" destId="{E3115F3F-8CB2-49C8-A527-951318D827BB}" srcOrd="2" destOrd="0" parTransId="{07DAC63C-583E-4880-96B5-2605406D30D9}" sibTransId="{04DBBF40-D4B0-41BA-8549-859A218FF2FA}"/>
    <dgm:cxn modelId="{582D2BEF-3C7E-4B70-A640-445214646E88}" type="presOf" srcId="{C54D7088-2DAE-48AE-BC86-67E36C9219D4}" destId="{24F66B59-6DA2-4F18-9345-2BBEA50F90F2}" srcOrd="1" destOrd="0" presId="urn:microsoft.com/office/officeart/2005/8/layout/cycle2"/>
    <dgm:cxn modelId="{89C414F3-A37B-4F1F-9BA3-710F2BFAE3A7}" type="presOf" srcId="{10AB0413-8784-416A-B89F-1258435E4708}" destId="{203463AD-011D-4BE7-8B58-D398C6E1EABD}" srcOrd="0" destOrd="0" presId="urn:microsoft.com/office/officeart/2005/8/layout/cycle2"/>
    <dgm:cxn modelId="{DD4D7F85-CBB3-4797-ACE4-2DC065F4BEA8}" type="presParOf" srcId="{479ECE92-B3BA-4B9C-B1AD-EBA7DE2FFC20}" destId="{88E95D60-DF1B-4888-992E-9C4FE22A3903}" srcOrd="0" destOrd="0" presId="urn:microsoft.com/office/officeart/2005/8/layout/cycle2"/>
    <dgm:cxn modelId="{341A4BDA-FFF6-41F4-A2A5-202B5E7C69EE}" type="presParOf" srcId="{479ECE92-B3BA-4B9C-B1AD-EBA7DE2FFC20}" destId="{DC3BBFC6-97D4-4AEB-B4A9-35E2DB5A76AA}" srcOrd="1" destOrd="0" presId="urn:microsoft.com/office/officeart/2005/8/layout/cycle2"/>
    <dgm:cxn modelId="{2F6C723C-4E40-44DD-B26D-A071A4C9AE6C}" type="presParOf" srcId="{DC3BBFC6-97D4-4AEB-B4A9-35E2DB5A76AA}" destId="{D7D290B0-D048-422A-B9CD-A7ED7B16AEC7}" srcOrd="0" destOrd="0" presId="urn:microsoft.com/office/officeart/2005/8/layout/cycle2"/>
    <dgm:cxn modelId="{AD24E1DC-0D07-41EB-B5A9-9C74791365D4}" type="presParOf" srcId="{479ECE92-B3BA-4B9C-B1AD-EBA7DE2FFC20}" destId="{203463AD-011D-4BE7-8B58-D398C6E1EABD}" srcOrd="2" destOrd="0" presId="urn:microsoft.com/office/officeart/2005/8/layout/cycle2"/>
    <dgm:cxn modelId="{586771F8-04A4-4C32-85C6-005269DB4A60}" type="presParOf" srcId="{479ECE92-B3BA-4B9C-B1AD-EBA7DE2FFC20}" destId="{CD2AA31F-4AED-413E-A39F-11740B950733}" srcOrd="3" destOrd="0" presId="urn:microsoft.com/office/officeart/2005/8/layout/cycle2"/>
    <dgm:cxn modelId="{07148019-AE4C-4315-B43C-AF236639DCC5}" type="presParOf" srcId="{CD2AA31F-4AED-413E-A39F-11740B950733}" destId="{12E85209-6ED5-4DE2-9D0F-381DBE170443}" srcOrd="0" destOrd="0" presId="urn:microsoft.com/office/officeart/2005/8/layout/cycle2"/>
    <dgm:cxn modelId="{1F6E94F5-B652-4D19-A343-7F8DEC5B15CA}" type="presParOf" srcId="{479ECE92-B3BA-4B9C-B1AD-EBA7DE2FFC20}" destId="{0824D890-77CF-49AC-AFDF-12E4D7A0D72D}" srcOrd="4" destOrd="0" presId="urn:microsoft.com/office/officeart/2005/8/layout/cycle2"/>
    <dgm:cxn modelId="{95867391-CA3C-4E69-A230-6237A2DF96D4}" type="presParOf" srcId="{479ECE92-B3BA-4B9C-B1AD-EBA7DE2FFC20}" destId="{67B9519F-86C7-40D6-BC83-E2FC4A3992DA}" srcOrd="5" destOrd="0" presId="urn:microsoft.com/office/officeart/2005/8/layout/cycle2"/>
    <dgm:cxn modelId="{9899CD36-409F-428B-8F70-701F58362CAE}" type="presParOf" srcId="{67B9519F-86C7-40D6-BC83-E2FC4A3992DA}" destId="{0AC32D0A-910C-41F2-A2E8-0EC9379AB09A}" srcOrd="0" destOrd="0" presId="urn:microsoft.com/office/officeart/2005/8/layout/cycle2"/>
    <dgm:cxn modelId="{681E3E69-DFC0-4D1E-886A-9D5A082357E4}" type="presParOf" srcId="{479ECE92-B3BA-4B9C-B1AD-EBA7DE2FFC20}" destId="{220A31E8-99A5-4F87-BBF4-3DB20BE74847}" srcOrd="6" destOrd="0" presId="urn:microsoft.com/office/officeart/2005/8/layout/cycle2"/>
    <dgm:cxn modelId="{DB9A6B7B-79A1-4DA8-99E5-36A34A6E3061}" type="presParOf" srcId="{479ECE92-B3BA-4B9C-B1AD-EBA7DE2FFC20}" destId="{1D82824D-AD66-4623-B684-DC686582E5E8}" srcOrd="7" destOrd="0" presId="urn:microsoft.com/office/officeart/2005/8/layout/cycle2"/>
    <dgm:cxn modelId="{C83E4392-A8EF-4752-9B97-48DAB0370CFB}" type="presParOf" srcId="{1D82824D-AD66-4623-B684-DC686582E5E8}" destId="{8701971E-71B7-4FC6-8F73-4B7AA7944340}" srcOrd="0" destOrd="0" presId="urn:microsoft.com/office/officeart/2005/8/layout/cycle2"/>
    <dgm:cxn modelId="{6ABA48CB-DA6C-4CF1-9908-9F2F181DFBF3}" type="presParOf" srcId="{479ECE92-B3BA-4B9C-B1AD-EBA7DE2FFC20}" destId="{FF09D72C-DD4F-4ECE-B3D0-DE41437BD304}" srcOrd="8" destOrd="0" presId="urn:microsoft.com/office/officeart/2005/8/layout/cycle2"/>
    <dgm:cxn modelId="{0643B247-0900-422B-88AF-95ED672238A6}" type="presParOf" srcId="{479ECE92-B3BA-4B9C-B1AD-EBA7DE2FFC20}" destId="{50758B54-759D-4CDC-BAFA-22AB8E2182A1}" srcOrd="9" destOrd="0" presId="urn:microsoft.com/office/officeart/2005/8/layout/cycle2"/>
    <dgm:cxn modelId="{17BB8697-0D62-42BC-A65B-FB1BA50FB410}" type="presParOf" srcId="{50758B54-759D-4CDC-BAFA-22AB8E2182A1}" destId="{C795A2CB-348D-4220-AC05-7736FEF52579}" srcOrd="0" destOrd="0" presId="urn:microsoft.com/office/officeart/2005/8/layout/cycle2"/>
    <dgm:cxn modelId="{FFDDAD80-E5B9-4955-B482-862E957E367E}" type="presParOf" srcId="{479ECE92-B3BA-4B9C-B1AD-EBA7DE2FFC20}" destId="{691DAF67-16C5-4638-AE63-CEB2D7457073}" srcOrd="10" destOrd="0" presId="urn:microsoft.com/office/officeart/2005/8/layout/cycle2"/>
    <dgm:cxn modelId="{B8A8A689-AE91-4F20-B974-B6A603A11F51}" type="presParOf" srcId="{479ECE92-B3BA-4B9C-B1AD-EBA7DE2FFC20}" destId="{97E16159-3DC8-4BA4-B4EE-80249AD4C2E1}" srcOrd="11" destOrd="0" presId="urn:microsoft.com/office/officeart/2005/8/layout/cycle2"/>
    <dgm:cxn modelId="{CD259F28-C968-42CE-B7C2-0AF6056FE6E9}" type="presParOf" srcId="{97E16159-3DC8-4BA4-B4EE-80249AD4C2E1}" destId="{24F66B59-6DA2-4F18-9345-2BBEA50F90F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BD8DCD6-52C0-44FB-94C1-1143E5EF60D4}"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e-DE"/>
        </a:p>
      </dgm:t>
    </dgm:pt>
    <dgm:pt modelId="{10AB0413-8784-416A-B89F-1258435E4708}">
      <dgm:prSet phldrT="[Text]" custT="1"/>
      <dgm:spPr>
        <a:solidFill>
          <a:schemeClr val="tx2">
            <a:lumMod val="20000"/>
            <a:lumOff val="80000"/>
          </a:schemeClr>
        </a:solidFill>
      </dgm:spPr>
      <dgm:t>
        <a:bodyPr lIns="0" tIns="0" rIns="0" bIns="0"/>
        <a:lstStyle/>
        <a:p>
          <a:r>
            <a:rPr lang="de-DE" sz="1200" b="1" dirty="0"/>
            <a:t>2</a:t>
          </a:r>
        </a:p>
      </dgm:t>
    </dgm:pt>
    <dgm:pt modelId="{15150F3E-94B9-4CB6-BD2F-AE810C8CB9EC}" type="parTrans" cxnId="{54121666-6ACA-422A-B5B2-64D7FC29ADA0}">
      <dgm:prSet/>
      <dgm:spPr/>
      <dgm:t>
        <a:bodyPr/>
        <a:lstStyle/>
        <a:p>
          <a:endParaRPr lang="de-DE" sz="1100"/>
        </a:p>
      </dgm:t>
    </dgm:pt>
    <dgm:pt modelId="{86A30115-D964-4EE8-ABEB-AFFD1DB3EEC1}" type="sibTrans" cxnId="{54121666-6ACA-422A-B5B2-64D7FC29ADA0}">
      <dgm:prSet custT="1"/>
      <dgm:spPr>
        <a:solidFill>
          <a:schemeClr val="tx2">
            <a:lumMod val="20000"/>
            <a:lumOff val="80000"/>
          </a:schemeClr>
        </a:solidFill>
      </dgm:spPr>
      <dgm:t>
        <a:bodyPr/>
        <a:lstStyle/>
        <a:p>
          <a:endParaRPr lang="de-DE" sz="1100"/>
        </a:p>
      </dgm:t>
    </dgm:pt>
    <dgm:pt modelId="{E3115F3F-8CB2-49C8-A527-951318D827BB}">
      <dgm:prSet phldrT="[Text]" custT="1"/>
      <dgm:spPr>
        <a:solidFill>
          <a:schemeClr val="tx2">
            <a:lumMod val="20000"/>
            <a:lumOff val="80000"/>
          </a:schemeClr>
        </a:solidFill>
      </dgm:spPr>
      <dgm:t>
        <a:bodyPr lIns="0" tIns="0" rIns="0" bIns="0"/>
        <a:lstStyle/>
        <a:p>
          <a:r>
            <a:rPr lang="de-DE" sz="1200" b="1" dirty="0"/>
            <a:t>3.</a:t>
          </a:r>
        </a:p>
      </dgm:t>
    </dgm:pt>
    <dgm:pt modelId="{07DAC63C-583E-4880-96B5-2605406D30D9}" type="parTrans" cxnId="{59DAA2ED-928B-4A7E-9AED-FA30F51160F8}">
      <dgm:prSet/>
      <dgm:spPr/>
      <dgm:t>
        <a:bodyPr/>
        <a:lstStyle/>
        <a:p>
          <a:endParaRPr lang="de-DE" sz="1100"/>
        </a:p>
      </dgm:t>
    </dgm:pt>
    <dgm:pt modelId="{04DBBF40-D4B0-41BA-8549-859A218FF2FA}" type="sibTrans" cxnId="{59DAA2ED-928B-4A7E-9AED-FA30F51160F8}">
      <dgm:prSet custT="1"/>
      <dgm:spPr>
        <a:solidFill>
          <a:schemeClr val="tx2">
            <a:lumMod val="20000"/>
            <a:lumOff val="80000"/>
          </a:schemeClr>
        </a:solidFill>
      </dgm:spPr>
      <dgm:t>
        <a:bodyPr/>
        <a:lstStyle/>
        <a:p>
          <a:endParaRPr lang="de-DE" sz="1100"/>
        </a:p>
      </dgm:t>
    </dgm:pt>
    <dgm:pt modelId="{9673D9F5-1A62-45C7-BC12-450F792F6713}">
      <dgm:prSet phldrT="[Text]" custT="1"/>
      <dgm:spPr>
        <a:solidFill>
          <a:schemeClr val="tx2"/>
        </a:solidFill>
      </dgm:spPr>
      <dgm:t>
        <a:bodyPr lIns="0" tIns="0" rIns="0" bIns="0"/>
        <a:lstStyle/>
        <a:p>
          <a:endParaRPr lang="de-DE" sz="1200" b="0" dirty="0"/>
        </a:p>
      </dgm:t>
    </dgm:pt>
    <dgm:pt modelId="{7A3953E6-7F9B-4474-8B66-5755296BB194}" type="parTrans" cxnId="{E989D67E-99FB-4FCA-B0A0-05C00E030C46}">
      <dgm:prSet/>
      <dgm:spPr/>
      <dgm:t>
        <a:bodyPr/>
        <a:lstStyle/>
        <a:p>
          <a:endParaRPr lang="de-DE" sz="1100"/>
        </a:p>
      </dgm:t>
    </dgm:pt>
    <dgm:pt modelId="{FB6BDEA9-8D79-493B-A21A-5E4825F26103}" type="sibTrans" cxnId="{E989D67E-99FB-4FCA-B0A0-05C00E030C46}">
      <dgm:prSet custT="1"/>
      <dgm:spPr>
        <a:solidFill>
          <a:schemeClr val="tx2">
            <a:lumMod val="20000"/>
            <a:lumOff val="80000"/>
          </a:schemeClr>
        </a:solidFill>
      </dgm:spPr>
      <dgm:t>
        <a:bodyPr/>
        <a:lstStyle/>
        <a:p>
          <a:endParaRPr lang="de-DE" sz="1100"/>
        </a:p>
      </dgm:t>
    </dgm:pt>
    <dgm:pt modelId="{08E77206-709A-4669-BB2B-A06658AEFF1E}">
      <dgm:prSet phldrT="[Text]" custT="1"/>
      <dgm:spPr>
        <a:solidFill>
          <a:schemeClr val="tx2">
            <a:lumMod val="20000"/>
            <a:lumOff val="80000"/>
          </a:schemeClr>
        </a:solidFill>
      </dgm:spPr>
      <dgm:t>
        <a:bodyPr lIns="0" tIns="0" rIns="0" bIns="0"/>
        <a:lstStyle/>
        <a:p>
          <a:r>
            <a:rPr lang="de-DE" sz="1200" b="1" dirty="0"/>
            <a:t>5.</a:t>
          </a:r>
          <a:endParaRPr lang="de-DE" sz="1200" b="0" dirty="0"/>
        </a:p>
      </dgm:t>
    </dgm:pt>
    <dgm:pt modelId="{C54D7088-2DAE-48AE-BC86-67E36C9219D4}" type="sibTrans" cxnId="{0C481E96-C27C-4854-838E-3EB548989766}">
      <dgm:prSet custT="1"/>
      <dgm:spPr>
        <a:solidFill>
          <a:schemeClr val="tx2">
            <a:lumMod val="20000"/>
            <a:lumOff val="80000"/>
          </a:schemeClr>
        </a:solidFill>
      </dgm:spPr>
      <dgm:t>
        <a:bodyPr/>
        <a:lstStyle/>
        <a:p>
          <a:endParaRPr lang="de-DE" sz="1100"/>
        </a:p>
      </dgm:t>
    </dgm:pt>
    <dgm:pt modelId="{C8FC89BE-9133-4564-9507-0750C850D781}" type="parTrans" cxnId="{0C481E96-C27C-4854-838E-3EB548989766}">
      <dgm:prSet/>
      <dgm:spPr/>
      <dgm:t>
        <a:bodyPr/>
        <a:lstStyle/>
        <a:p>
          <a:endParaRPr lang="de-DE" sz="1100"/>
        </a:p>
      </dgm:t>
    </dgm:pt>
    <dgm:pt modelId="{27D0B7B9-FCC5-4DFF-8B8E-00899E98819C}">
      <dgm:prSet phldrT="[Text]" custT="1"/>
      <dgm:spPr>
        <a:solidFill>
          <a:schemeClr val="tx2">
            <a:lumMod val="20000"/>
            <a:lumOff val="80000"/>
          </a:schemeClr>
        </a:solidFill>
      </dgm:spPr>
      <dgm:t>
        <a:bodyPr lIns="0" tIns="0" rIns="0" bIns="0"/>
        <a:lstStyle/>
        <a:p>
          <a:r>
            <a:rPr lang="de-DE" sz="1200" b="1" dirty="0"/>
            <a:t>1.</a:t>
          </a:r>
        </a:p>
      </dgm:t>
    </dgm:pt>
    <dgm:pt modelId="{EB33434E-1E44-4B18-8930-E58AA0688CD8}" type="sibTrans" cxnId="{103F084D-76F1-40A2-841C-74ECCB32CFBC}">
      <dgm:prSet custT="1"/>
      <dgm:spPr>
        <a:solidFill>
          <a:schemeClr val="tx2">
            <a:lumMod val="20000"/>
            <a:lumOff val="80000"/>
          </a:schemeClr>
        </a:solidFill>
      </dgm:spPr>
      <dgm:t>
        <a:bodyPr/>
        <a:lstStyle/>
        <a:p>
          <a:endParaRPr lang="de-DE" sz="1100"/>
        </a:p>
      </dgm:t>
    </dgm:pt>
    <dgm:pt modelId="{D1A77C3C-9292-415F-8219-824F00D33D59}" type="parTrans" cxnId="{103F084D-76F1-40A2-841C-74ECCB32CFBC}">
      <dgm:prSet/>
      <dgm:spPr/>
      <dgm:t>
        <a:bodyPr/>
        <a:lstStyle/>
        <a:p>
          <a:endParaRPr lang="de-DE" sz="1100"/>
        </a:p>
      </dgm:t>
    </dgm:pt>
    <dgm:pt modelId="{AB2B6DA0-730E-4F7D-957D-2447A4F0B5A1}">
      <dgm:prSet phldrT="[Text]" custT="1"/>
      <dgm:spPr>
        <a:solidFill>
          <a:schemeClr val="tx2"/>
        </a:solidFill>
      </dgm:spPr>
      <dgm:t>
        <a:bodyPr vert="horz" lIns="0" tIns="0" rIns="0" bIns="0" anchor="ctr" anchorCtr="0"/>
        <a:lstStyle/>
        <a:p>
          <a:r>
            <a:rPr lang="de-DE" sz="1200" b="1" dirty="0"/>
            <a:t>4.</a:t>
          </a:r>
        </a:p>
      </dgm:t>
    </dgm:pt>
    <dgm:pt modelId="{2723AA14-61C2-4CC0-B440-FBC50082F931}" type="sibTrans" cxnId="{2FA9DA89-C813-48BB-B23E-CCE249BB297E}">
      <dgm:prSet custT="1"/>
      <dgm:spPr>
        <a:solidFill>
          <a:schemeClr val="bg1"/>
        </a:solidFill>
        <a:ln>
          <a:noFill/>
        </a:ln>
      </dgm:spPr>
      <dgm:t>
        <a:bodyPr/>
        <a:lstStyle/>
        <a:p>
          <a:endParaRPr lang="de-DE" sz="1100"/>
        </a:p>
      </dgm:t>
    </dgm:pt>
    <dgm:pt modelId="{8FA207D7-2124-4F7D-97A3-4689F4724D87}" type="parTrans" cxnId="{2FA9DA89-C813-48BB-B23E-CCE249BB297E}">
      <dgm:prSet/>
      <dgm:spPr/>
      <dgm:t>
        <a:bodyPr/>
        <a:lstStyle/>
        <a:p>
          <a:endParaRPr lang="de-DE" sz="1100"/>
        </a:p>
      </dgm:t>
    </dgm:pt>
    <dgm:pt modelId="{479ECE92-B3BA-4B9C-B1AD-EBA7DE2FFC20}" type="pres">
      <dgm:prSet presAssocID="{DBD8DCD6-52C0-44FB-94C1-1143E5EF60D4}" presName="cycle" presStyleCnt="0">
        <dgm:presLayoutVars>
          <dgm:dir/>
          <dgm:resizeHandles val="exact"/>
        </dgm:presLayoutVars>
      </dgm:prSet>
      <dgm:spPr/>
    </dgm:pt>
    <dgm:pt modelId="{88E95D60-DF1B-4888-992E-9C4FE22A3903}" type="pres">
      <dgm:prSet presAssocID="{27D0B7B9-FCC5-4DFF-8B8E-00899E98819C}" presName="node" presStyleLbl="node1" presStyleIdx="0" presStyleCnt="6" custScaleX="109777" custScaleY="109777">
        <dgm:presLayoutVars>
          <dgm:bulletEnabled val="1"/>
        </dgm:presLayoutVars>
      </dgm:prSet>
      <dgm:spPr/>
    </dgm:pt>
    <dgm:pt modelId="{DC3BBFC6-97D4-4AEB-B4A9-35E2DB5A76AA}" type="pres">
      <dgm:prSet presAssocID="{EB33434E-1E44-4B18-8930-E58AA0688CD8}" presName="sibTrans" presStyleLbl="sibTrans2D1" presStyleIdx="0" presStyleCnt="6"/>
      <dgm:spPr/>
    </dgm:pt>
    <dgm:pt modelId="{D7D290B0-D048-422A-B9CD-A7ED7B16AEC7}" type="pres">
      <dgm:prSet presAssocID="{EB33434E-1E44-4B18-8930-E58AA0688CD8}" presName="connectorText" presStyleLbl="sibTrans2D1" presStyleIdx="0" presStyleCnt="6"/>
      <dgm:spPr/>
    </dgm:pt>
    <dgm:pt modelId="{203463AD-011D-4BE7-8B58-D398C6E1EABD}" type="pres">
      <dgm:prSet presAssocID="{10AB0413-8784-416A-B89F-1258435E4708}" presName="node" presStyleLbl="node1" presStyleIdx="1" presStyleCnt="6" custScaleX="109777" custScaleY="109777" custRadScaleRad="98543" custRadScaleInc="-3480">
        <dgm:presLayoutVars>
          <dgm:bulletEnabled val="1"/>
        </dgm:presLayoutVars>
      </dgm:prSet>
      <dgm:spPr/>
    </dgm:pt>
    <dgm:pt modelId="{CD2AA31F-4AED-413E-A39F-11740B950733}" type="pres">
      <dgm:prSet presAssocID="{86A30115-D964-4EE8-ABEB-AFFD1DB3EEC1}" presName="sibTrans" presStyleLbl="sibTrans2D1" presStyleIdx="1" presStyleCnt="6"/>
      <dgm:spPr/>
    </dgm:pt>
    <dgm:pt modelId="{12E85209-6ED5-4DE2-9D0F-381DBE170443}" type="pres">
      <dgm:prSet presAssocID="{86A30115-D964-4EE8-ABEB-AFFD1DB3EEC1}" presName="connectorText" presStyleLbl="sibTrans2D1" presStyleIdx="1" presStyleCnt="6"/>
      <dgm:spPr/>
    </dgm:pt>
    <dgm:pt modelId="{0824D890-77CF-49AC-AFDF-12E4D7A0D72D}" type="pres">
      <dgm:prSet presAssocID="{E3115F3F-8CB2-49C8-A527-951318D827BB}" presName="node" presStyleLbl="node1" presStyleIdx="2" presStyleCnt="6" custScaleX="109777" custScaleY="109777">
        <dgm:presLayoutVars>
          <dgm:bulletEnabled val="1"/>
        </dgm:presLayoutVars>
      </dgm:prSet>
      <dgm:spPr/>
    </dgm:pt>
    <dgm:pt modelId="{67B9519F-86C7-40D6-BC83-E2FC4A3992DA}" type="pres">
      <dgm:prSet presAssocID="{04DBBF40-D4B0-41BA-8549-859A218FF2FA}" presName="sibTrans" presStyleLbl="sibTrans2D1" presStyleIdx="2" presStyleCnt="6"/>
      <dgm:spPr/>
    </dgm:pt>
    <dgm:pt modelId="{0AC32D0A-910C-41F2-A2E8-0EC9379AB09A}" type="pres">
      <dgm:prSet presAssocID="{04DBBF40-D4B0-41BA-8549-859A218FF2FA}" presName="connectorText" presStyleLbl="sibTrans2D1" presStyleIdx="2" presStyleCnt="6"/>
      <dgm:spPr/>
    </dgm:pt>
    <dgm:pt modelId="{220A31E8-99A5-4F87-BBF4-3DB20BE74847}" type="pres">
      <dgm:prSet presAssocID="{AB2B6DA0-730E-4F7D-957D-2447A4F0B5A1}" presName="node" presStyleLbl="node1" presStyleIdx="3" presStyleCnt="6" custScaleX="113638" custScaleY="110178" custRadScaleRad="83050" custRadScaleInc="25125">
        <dgm:presLayoutVars>
          <dgm:bulletEnabled val="1"/>
        </dgm:presLayoutVars>
      </dgm:prSet>
      <dgm:spPr/>
    </dgm:pt>
    <dgm:pt modelId="{1D82824D-AD66-4623-B684-DC686582E5E8}" type="pres">
      <dgm:prSet presAssocID="{2723AA14-61C2-4CC0-B440-FBC50082F931}" presName="sibTrans" presStyleLbl="sibTrans2D1" presStyleIdx="3" presStyleCnt="6"/>
      <dgm:spPr/>
    </dgm:pt>
    <dgm:pt modelId="{8701971E-71B7-4FC6-8F73-4B7AA7944340}" type="pres">
      <dgm:prSet presAssocID="{2723AA14-61C2-4CC0-B440-FBC50082F931}" presName="connectorText" presStyleLbl="sibTrans2D1" presStyleIdx="3" presStyleCnt="6"/>
      <dgm:spPr/>
    </dgm:pt>
    <dgm:pt modelId="{FF09D72C-DD4F-4ECE-B3D0-DE41437BD304}" type="pres">
      <dgm:prSet presAssocID="{9673D9F5-1A62-45C7-BC12-450F792F6713}" presName="node" presStyleLbl="node1" presStyleIdx="4" presStyleCnt="6" custScaleX="109777" custScaleY="109777" custRadScaleRad="86060" custRadScaleInc="-20323">
        <dgm:presLayoutVars>
          <dgm:bulletEnabled val="1"/>
        </dgm:presLayoutVars>
      </dgm:prSet>
      <dgm:spPr/>
    </dgm:pt>
    <dgm:pt modelId="{50758B54-759D-4CDC-BAFA-22AB8E2182A1}" type="pres">
      <dgm:prSet presAssocID="{FB6BDEA9-8D79-493B-A21A-5E4825F26103}" presName="sibTrans" presStyleLbl="sibTrans2D1" presStyleIdx="4" presStyleCnt="6"/>
      <dgm:spPr/>
    </dgm:pt>
    <dgm:pt modelId="{C795A2CB-348D-4220-AC05-7736FEF52579}" type="pres">
      <dgm:prSet presAssocID="{FB6BDEA9-8D79-493B-A21A-5E4825F26103}" presName="connectorText" presStyleLbl="sibTrans2D1" presStyleIdx="4" presStyleCnt="6"/>
      <dgm:spPr/>
    </dgm:pt>
    <dgm:pt modelId="{691DAF67-16C5-4638-AE63-CEB2D7457073}" type="pres">
      <dgm:prSet presAssocID="{08E77206-709A-4669-BB2B-A06658AEFF1E}" presName="node" presStyleLbl="node1" presStyleIdx="5" presStyleCnt="6" custScaleX="109777" custScaleY="109777">
        <dgm:presLayoutVars>
          <dgm:bulletEnabled val="1"/>
        </dgm:presLayoutVars>
      </dgm:prSet>
      <dgm:spPr/>
    </dgm:pt>
    <dgm:pt modelId="{97E16159-3DC8-4BA4-B4EE-80249AD4C2E1}" type="pres">
      <dgm:prSet presAssocID="{C54D7088-2DAE-48AE-BC86-67E36C9219D4}" presName="sibTrans" presStyleLbl="sibTrans2D1" presStyleIdx="5" presStyleCnt="6"/>
      <dgm:spPr/>
    </dgm:pt>
    <dgm:pt modelId="{24F66B59-6DA2-4F18-9345-2BBEA50F90F2}" type="pres">
      <dgm:prSet presAssocID="{C54D7088-2DAE-48AE-BC86-67E36C9219D4}" presName="connectorText" presStyleLbl="sibTrans2D1" presStyleIdx="5" presStyleCnt="6"/>
      <dgm:spPr/>
    </dgm:pt>
  </dgm:ptLst>
  <dgm:cxnLst>
    <dgm:cxn modelId="{A9E92F03-2E6D-4B1A-8823-870ED0D7AE51}" type="presOf" srcId="{DBD8DCD6-52C0-44FB-94C1-1143E5EF60D4}" destId="{479ECE92-B3BA-4B9C-B1AD-EBA7DE2FFC20}" srcOrd="0" destOrd="0" presId="urn:microsoft.com/office/officeart/2005/8/layout/cycle2"/>
    <dgm:cxn modelId="{27E6C508-12A6-4114-91F9-128A1EECB120}" type="presOf" srcId="{08E77206-709A-4669-BB2B-A06658AEFF1E}" destId="{691DAF67-16C5-4638-AE63-CEB2D7457073}" srcOrd="0" destOrd="0" presId="urn:microsoft.com/office/officeart/2005/8/layout/cycle2"/>
    <dgm:cxn modelId="{3F8F900C-7F37-476D-8507-2BFB9C8BB0A8}" type="presOf" srcId="{2723AA14-61C2-4CC0-B440-FBC50082F931}" destId="{8701971E-71B7-4FC6-8F73-4B7AA7944340}" srcOrd="1" destOrd="0" presId="urn:microsoft.com/office/officeart/2005/8/layout/cycle2"/>
    <dgm:cxn modelId="{77464B1D-AB52-48CD-AD79-C45CF97B2F89}" type="presOf" srcId="{C54D7088-2DAE-48AE-BC86-67E36C9219D4}" destId="{97E16159-3DC8-4BA4-B4EE-80249AD4C2E1}" srcOrd="0" destOrd="0" presId="urn:microsoft.com/office/officeart/2005/8/layout/cycle2"/>
    <dgm:cxn modelId="{A05E2924-C9E8-400F-B2EC-F56E16D926C8}" type="presOf" srcId="{04DBBF40-D4B0-41BA-8549-859A218FF2FA}" destId="{0AC32D0A-910C-41F2-A2E8-0EC9379AB09A}" srcOrd="1" destOrd="0" presId="urn:microsoft.com/office/officeart/2005/8/layout/cycle2"/>
    <dgm:cxn modelId="{A777B326-D8BF-44F8-AAF1-404453078C6E}" type="presOf" srcId="{86A30115-D964-4EE8-ABEB-AFFD1DB3EEC1}" destId="{12E85209-6ED5-4DE2-9D0F-381DBE170443}" srcOrd="1" destOrd="0" presId="urn:microsoft.com/office/officeart/2005/8/layout/cycle2"/>
    <dgm:cxn modelId="{791CF82E-2697-4091-84C9-E850D2550640}" type="presOf" srcId="{EB33434E-1E44-4B18-8930-E58AA0688CD8}" destId="{DC3BBFC6-97D4-4AEB-B4A9-35E2DB5A76AA}" srcOrd="0" destOrd="0" presId="urn:microsoft.com/office/officeart/2005/8/layout/cycle2"/>
    <dgm:cxn modelId="{E363FA2F-D70F-43BD-ADFC-852EE9C0291B}" type="presOf" srcId="{2723AA14-61C2-4CC0-B440-FBC50082F931}" destId="{1D82824D-AD66-4623-B684-DC686582E5E8}" srcOrd="0" destOrd="0" presId="urn:microsoft.com/office/officeart/2005/8/layout/cycle2"/>
    <dgm:cxn modelId="{72FC7930-83D9-401C-8DFC-883090DABE6F}" type="presOf" srcId="{FB6BDEA9-8D79-493B-A21A-5E4825F26103}" destId="{C795A2CB-348D-4220-AC05-7736FEF52579}" srcOrd="1" destOrd="0" presId="urn:microsoft.com/office/officeart/2005/8/layout/cycle2"/>
    <dgm:cxn modelId="{54121666-6ACA-422A-B5B2-64D7FC29ADA0}" srcId="{DBD8DCD6-52C0-44FB-94C1-1143E5EF60D4}" destId="{10AB0413-8784-416A-B89F-1258435E4708}" srcOrd="1" destOrd="0" parTransId="{15150F3E-94B9-4CB6-BD2F-AE810C8CB9EC}" sibTransId="{86A30115-D964-4EE8-ABEB-AFFD1DB3EEC1}"/>
    <dgm:cxn modelId="{103F084D-76F1-40A2-841C-74ECCB32CFBC}" srcId="{DBD8DCD6-52C0-44FB-94C1-1143E5EF60D4}" destId="{27D0B7B9-FCC5-4DFF-8B8E-00899E98819C}" srcOrd="0" destOrd="0" parTransId="{D1A77C3C-9292-415F-8219-824F00D33D59}" sibTransId="{EB33434E-1E44-4B18-8930-E58AA0688CD8}"/>
    <dgm:cxn modelId="{AE238E77-1B28-4B5F-84D5-A000E466C011}" type="presOf" srcId="{86A30115-D964-4EE8-ABEB-AFFD1DB3EEC1}" destId="{CD2AA31F-4AED-413E-A39F-11740B950733}" srcOrd="0" destOrd="0" presId="urn:microsoft.com/office/officeart/2005/8/layout/cycle2"/>
    <dgm:cxn modelId="{66421F7A-F518-4AAB-A5CE-C8874EF68512}" type="presOf" srcId="{9673D9F5-1A62-45C7-BC12-450F792F6713}" destId="{FF09D72C-DD4F-4ECE-B3D0-DE41437BD304}" srcOrd="0" destOrd="0" presId="urn:microsoft.com/office/officeart/2005/8/layout/cycle2"/>
    <dgm:cxn modelId="{E989D67E-99FB-4FCA-B0A0-05C00E030C46}" srcId="{DBD8DCD6-52C0-44FB-94C1-1143E5EF60D4}" destId="{9673D9F5-1A62-45C7-BC12-450F792F6713}" srcOrd="4" destOrd="0" parTransId="{7A3953E6-7F9B-4474-8B66-5755296BB194}" sibTransId="{FB6BDEA9-8D79-493B-A21A-5E4825F26103}"/>
    <dgm:cxn modelId="{2FA9DA89-C813-48BB-B23E-CCE249BB297E}" srcId="{DBD8DCD6-52C0-44FB-94C1-1143E5EF60D4}" destId="{AB2B6DA0-730E-4F7D-957D-2447A4F0B5A1}" srcOrd="3" destOrd="0" parTransId="{8FA207D7-2124-4F7D-97A3-4689F4724D87}" sibTransId="{2723AA14-61C2-4CC0-B440-FBC50082F931}"/>
    <dgm:cxn modelId="{CFF4CB92-634D-4AFC-ADAC-B8A298BFDEB1}" type="presOf" srcId="{AB2B6DA0-730E-4F7D-957D-2447A4F0B5A1}" destId="{220A31E8-99A5-4F87-BBF4-3DB20BE74847}" srcOrd="0" destOrd="0" presId="urn:microsoft.com/office/officeart/2005/8/layout/cycle2"/>
    <dgm:cxn modelId="{0C481E96-C27C-4854-838E-3EB548989766}" srcId="{DBD8DCD6-52C0-44FB-94C1-1143E5EF60D4}" destId="{08E77206-709A-4669-BB2B-A06658AEFF1E}" srcOrd="5" destOrd="0" parTransId="{C8FC89BE-9133-4564-9507-0750C850D781}" sibTransId="{C54D7088-2DAE-48AE-BC86-67E36C9219D4}"/>
    <dgm:cxn modelId="{C4F4849A-38A0-49FE-BF27-3D03692C7DED}" type="presOf" srcId="{27D0B7B9-FCC5-4DFF-8B8E-00899E98819C}" destId="{88E95D60-DF1B-4888-992E-9C4FE22A3903}" srcOrd="0" destOrd="0" presId="urn:microsoft.com/office/officeart/2005/8/layout/cycle2"/>
    <dgm:cxn modelId="{4576E3C2-C08F-48A9-B8DE-723B8482B106}" type="presOf" srcId="{E3115F3F-8CB2-49C8-A527-951318D827BB}" destId="{0824D890-77CF-49AC-AFDF-12E4D7A0D72D}" srcOrd="0" destOrd="0" presId="urn:microsoft.com/office/officeart/2005/8/layout/cycle2"/>
    <dgm:cxn modelId="{7D70B5D2-8857-4FC1-B3B3-8FA239BA42BB}" type="presOf" srcId="{04DBBF40-D4B0-41BA-8549-859A218FF2FA}" destId="{67B9519F-86C7-40D6-BC83-E2FC4A3992DA}" srcOrd="0" destOrd="0" presId="urn:microsoft.com/office/officeart/2005/8/layout/cycle2"/>
    <dgm:cxn modelId="{D25EF2DA-3CAC-4285-B0F2-CF8E7C3A3978}" type="presOf" srcId="{EB33434E-1E44-4B18-8930-E58AA0688CD8}" destId="{D7D290B0-D048-422A-B9CD-A7ED7B16AEC7}" srcOrd="1" destOrd="0" presId="urn:microsoft.com/office/officeart/2005/8/layout/cycle2"/>
    <dgm:cxn modelId="{0E5955E8-2DF2-40A2-86F7-7C466F3F69F4}" type="presOf" srcId="{FB6BDEA9-8D79-493B-A21A-5E4825F26103}" destId="{50758B54-759D-4CDC-BAFA-22AB8E2182A1}" srcOrd="0" destOrd="0" presId="urn:microsoft.com/office/officeart/2005/8/layout/cycle2"/>
    <dgm:cxn modelId="{59DAA2ED-928B-4A7E-9AED-FA30F51160F8}" srcId="{DBD8DCD6-52C0-44FB-94C1-1143E5EF60D4}" destId="{E3115F3F-8CB2-49C8-A527-951318D827BB}" srcOrd="2" destOrd="0" parTransId="{07DAC63C-583E-4880-96B5-2605406D30D9}" sibTransId="{04DBBF40-D4B0-41BA-8549-859A218FF2FA}"/>
    <dgm:cxn modelId="{582D2BEF-3C7E-4B70-A640-445214646E88}" type="presOf" srcId="{C54D7088-2DAE-48AE-BC86-67E36C9219D4}" destId="{24F66B59-6DA2-4F18-9345-2BBEA50F90F2}" srcOrd="1" destOrd="0" presId="urn:microsoft.com/office/officeart/2005/8/layout/cycle2"/>
    <dgm:cxn modelId="{89C414F3-A37B-4F1F-9BA3-710F2BFAE3A7}" type="presOf" srcId="{10AB0413-8784-416A-B89F-1258435E4708}" destId="{203463AD-011D-4BE7-8B58-D398C6E1EABD}" srcOrd="0" destOrd="0" presId="urn:microsoft.com/office/officeart/2005/8/layout/cycle2"/>
    <dgm:cxn modelId="{DD4D7F85-CBB3-4797-ACE4-2DC065F4BEA8}" type="presParOf" srcId="{479ECE92-B3BA-4B9C-B1AD-EBA7DE2FFC20}" destId="{88E95D60-DF1B-4888-992E-9C4FE22A3903}" srcOrd="0" destOrd="0" presId="urn:microsoft.com/office/officeart/2005/8/layout/cycle2"/>
    <dgm:cxn modelId="{341A4BDA-FFF6-41F4-A2A5-202B5E7C69EE}" type="presParOf" srcId="{479ECE92-B3BA-4B9C-B1AD-EBA7DE2FFC20}" destId="{DC3BBFC6-97D4-4AEB-B4A9-35E2DB5A76AA}" srcOrd="1" destOrd="0" presId="urn:microsoft.com/office/officeart/2005/8/layout/cycle2"/>
    <dgm:cxn modelId="{2F6C723C-4E40-44DD-B26D-A071A4C9AE6C}" type="presParOf" srcId="{DC3BBFC6-97D4-4AEB-B4A9-35E2DB5A76AA}" destId="{D7D290B0-D048-422A-B9CD-A7ED7B16AEC7}" srcOrd="0" destOrd="0" presId="urn:microsoft.com/office/officeart/2005/8/layout/cycle2"/>
    <dgm:cxn modelId="{AD24E1DC-0D07-41EB-B5A9-9C74791365D4}" type="presParOf" srcId="{479ECE92-B3BA-4B9C-B1AD-EBA7DE2FFC20}" destId="{203463AD-011D-4BE7-8B58-D398C6E1EABD}" srcOrd="2" destOrd="0" presId="urn:microsoft.com/office/officeart/2005/8/layout/cycle2"/>
    <dgm:cxn modelId="{586771F8-04A4-4C32-85C6-005269DB4A60}" type="presParOf" srcId="{479ECE92-B3BA-4B9C-B1AD-EBA7DE2FFC20}" destId="{CD2AA31F-4AED-413E-A39F-11740B950733}" srcOrd="3" destOrd="0" presId="urn:microsoft.com/office/officeart/2005/8/layout/cycle2"/>
    <dgm:cxn modelId="{07148019-AE4C-4315-B43C-AF236639DCC5}" type="presParOf" srcId="{CD2AA31F-4AED-413E-A39F-11740B950733}" destId="{12E85209-6ED5-4DE2-9D0F-381DBE170443}" srcOrd="0" destOrd="0" presId="urn:microsoft.com/office/officeart/2005/8/layout/cycle2"/>
    <dgm:cxn modelId="{1F6E94F5-B652-4D19-A343-7F8DEC5B15CA}" type="presParOf" srcId="{479ECE92-B3BA-4B9C-B1AD-EBA7DE2FFC20}" destId="{0824D890-77CF-49AC-AFDF-12E4D7A0D72D}" srcOrd="4" destOrd="0" presId="urn:microsoft.com/office/officeart/2005/8/layout/cycle2"/>
    <dgm:cxn modelId="{95867391-CA3C-4E69-A230-6237A2DF96D4}" type="presParOf" srcId="{479ECE92-B3BA-4B9C-B1AD-EBA7DE2FFC20}" destId="{67B9519F-86C7-40D6-BC83-E2FC4A3992DA}" srcOrd="5" destOrd="0" presId="urn:microsoft.com/office/officeart/2005/8/layout/cycle2"/>
    <dgm:cxn modelId="{9899CD36-409F-428B-8F70-701F58362CAE}" type="presParOf" srcId="{67B9519F-86C7-40D6-BC83-E2FC4A3992DA}" destId="{0AC32D0A-910C-41F2-A2E8-0EC9379AB09A}" srcOrd="0" destOrd="0" presId="urn:microsoft.com/office/officeart/2005/8/layout/cycle2"/>
    <dgm:cxn modelId="{681E3E69-DFC0-4D1E-886A-9D5A082357E4}" type="presParOf" srcId="{479ECE92-B3BA-4B9C-B1AD-EBA7DE2FFC20}" destId="{220A31E8-99A5-4F87-BBF4-3DB20BE74847}" srcOrd="6" destOrd="0" presId="urn:microsoft.com/office/officeart/2005/8/layout/cycle2"/>
    <dgm:cxn modelId="{DB9A6B7B-79A1-4DA8-99E5-36A34A6E3061}" type="presParOf" srcId="{479ECE92-B3BA-4B9C-B1AD-EBA7DE2FFC20}" destId="{1D82824D-AD66-4623-B684-DC686582E5E8}" srcOrd="7" destOrd="0" presId="urn:microsoft.com/office/officeart/2005/8/layout/cycle2"/>
    <dgm:cxn modelId="{C83E4392-A8EF-4752-9B97-48DAB0370CFB}" type="presParOf" srcId="{1D82824D-AD66-4623-B684-DC686582E5E8}" destId="{8701971E-71B7-4FC6-8F73-4B7AA7944340}" srcOrd="0" destOrd="0" presId="urn:microsoft.com/office/officeart/2005/8/layout/cycle2"/>
    <dgm:cxn modelId="{6ABA48CB-DA6C-4CF1-9908-9F2F181DFBF3}" type="presParOf" srcId="{479ECE92-B3BA-4B9C-B1AD-EBA7DE2FFC20}" destId="{FF09D72C-DD4F-4ECE-B3D0-DE41437BD304}" srcOrd="8" destOrd="0" presId="urn:microsoft.com/office/officeart/2005/8/layout/cycle2"/>
    <dgm:cxn modelId="{0643B247-0900-422B-88AF-95ED672238A6}" type="presParOf" srcId="{479ECE92-B3BA-4B9C-B1AD-EBA7DE2FFC20}" destId="{50758B54-759D-4CDC-BAFA-22AB8E2182A1}" srcOrd="9" destOrd="0" presId="urn:microsoft.com/office/officeart/2005/8/layout/cycle2"/>
    <dgm:cxn modelId="{17BB8697-0D62-42BC-A65B-FB1BA50FB410}" type="presParOf" srcId="{50758B54-759D-4CDC-BAFA-22AB8E2182A1}" destId="{C795A2CB-348D-4220-AC05-7736FEF52579}" srcOrd="0" destOrd="0" presId="urn:microsoft.com/office/officeart/2005/8/layout/cycle2"/>
    <dgm:cxn modelId="{FFDDAD80-E5B9-4955-B482-862E957E367E}" type="presParOf" srcId="{479ECE92-B3BA-4B9C-B1AD-EBA7DE2FFC20}" destId="{691DAF67-16C5-4638-AE63-CEB2D7457073}" srcOrd="10" destOrd="0" presId="urn:microsoft.com/office/officeart/2005/8/layout/cycle2"/>
    <dgm:cxn modelId="{B8A8A689-AE91-4F20-B974-B6A603A11F51}" type="presParOf" srcId="{479ECE92-B3BA-4B9C-B1AD-EBA7DE2FFC20}" destId="{97E16159-3DC8-4BA4-B4EE-80249AD4C2E1}" srcOrd="11" destOrd="0" presId="urn:microsoft.com/office/officeart/2005/8/layout/cycle2"/>
    <dgm:cxn modelId="{CD259F28-C968-42CE-B7C2-0AF6056FE6E9}" type="presParOf" srcId="{97E16159-3DC8-4BA4-B4EE-80249AD4C2E1}" destId="{24F66B59-6DA2-4F18-9345-2BBEA50F90F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BD8DCD6-52C0-44FB-94C1-1143E5EF60D4}"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e-DE"/>
        </a:p>
      </dgm:t>
    </dgm:pt>
    <dgm:pt modelId="{10AB0413-8784-416A-B89F-1258435E4708}">
      <dgm:prSet phldrT="[Text]" custT="1"/>
      <dgm:spPr>
        <a:solidFill>
          <a:schemeClr val="tx2">
            <a:lumMod val="20000"/>
            <a:lumOff val="80000"/>
          </a:schemeClr>
        </a:solidFill>
      </dgm:spPr>
      <dgm:t>
        <a:bodyPr lIns="0" tIns="0" rIns="0" bIns="0"/>
        <a:lstStyle/>
        <a:p>
          <a:r>
            <a:rPr lang="de-DE" sz="1200" b="1" dirty="0"/>
            <a:t>2</a:t>
          </a:r>
        </a:p>
      </dgm:t>
    </dgm:pt>
    <dgm:pt modelId="{15150F3E-94B9-4CB6-BD2F-AE810C8CB9EC}" type="parTrans" cxnId="{54121666-6ACA-422A-B5B2-64D7FC29ADA0}">
      <dgm:prSet/>
      <dgm:spPr/>
      <dgm:t>
        <a:bodyPr/>
        <a:lstStyle/>
        <a:p>
          <a:endParaRPr lang="de-DE" sz="1100"/>
        </a:p>
      </dgm:t>
    </dgm:pt>
    <dgm:pt modelId="{86A30115-D964-4EE8-ABEB-AFFD1DB3EEC1}" type="sibTrans" cxnId="{54121666-6ACA-422A-B5B2-64D7FC29ADA0}">
      <dgm:prSet custT="1"/>
      <dgm:spPr>
        <a:solidFill>
          <a:schemeClr val="tx2">
            <a:lumMod val="20000"/>
            <a:lumOff val="80000"/>
          </a:schemeClr>
        </a:solidFill>
      </dgm:spPr>
      <dgm:t>
        <a:bodyPr/>
        <a:lstStyle/>
        <a:p>
          <a:endParaRPr lang="de-DE" sz="1100"/>
        </a:p>
      </dgm:t>
    </dgm:pt>
    <dgm:pt modelId="{E3115F3F-8CB2-49C8-A527-951318D827BB}">
      <dgm:prSet phldrT="[Text]" custT="1"/>
      <dgm:spPr>
        <a:solidFill>
          <a:schemeClr val="tx2">
            <a:lumMod val="20000"/>
            <a:lumOff val="80000"/>
          </a:schemeClr>
        </a:solidFill>
      </dgm:spPr>
      <dgm:t>
        <a:bodyPr lIns="0" tIns="0" rIns="0" bIns="0"/>
        <a:lstStyle/>
        <a:p>
          <a:r>
            <a:rPr lang="de-DE" sz="1200" b="1" dirty="0"/>
            <a:t>3.</a:t>
          </a:r>
        </a:p>
      </dgm:t>
    </dgm:pt>
    <dgm:pt modelId="{07DAC63C-583E-4880-96B5-2605406D30D9}" type="parTrans" cxnId="{59DAA2ED-928B-4A7E-9AED-FA30F51160F8}">
      <dgm:prSet/>
      <dgm:spPr/>
      <dgm:t>
        <a:bodyPr/>
        <a:lstStyle/>
        <a:p>
          <a:endParaRPr lang="de-DE" sz="1100"/>
        </a:p>
      </dgm:t>
    </dgm:pt>
    <dgm:pt modelId="{04DBBF40-D4B0-41BA-8549-859A218FF2FA}" type="sibTrans" cxnId="{59DAA2ED-928B-4A7E-9AED-FA30F51160F8}">
      <dgm:prSet custT="1"/>
      <dgm:spPr>
        <a:solidFill>
          <a:schemeClr val="tx2">
            <a:lumMod val="20000"/>
            <a:lumOff val="80000"/>
          </a:schemeClr>
        </a:solidFill>
      </dgm:spPr>
      <dgm:t>
        <a:bodyPr/>
        <a:lstStyle/>
        <a:p>
          <a:endParaRPr lang="de-DE" sz="1100"/>
        </a:p>
      </dgm:t>
    </dgm:pt>
    <dgm:pt modelId="{9673D9F5-1A62-45C7-BC12-450F792F6713}">
      <dgm:prSet phldrT="[Text]" custT="1"/>
      <dgm:spPr>
        <a:solidFill>
          <a:schemeClr val="tx2"/>
        </a:solidFill>
      </dgm:spPr>
      <dgm:t>
        <a:bodyPr lIns="0" tIns="0" rIns="0" bIns="0"/>
        <a:lstStyle/>
        <a:p>
          <a:endParaRPr lang="de-DE" sz="1200" b="0" dirty="0"/>
        </a:p>
      </dgm:t>
    </dgm:pt>
    <dgm:pt modelId="{7A3953E6-7F9B-4474-8B66-5755296BB194}" type="parTrans" cxnId="{E989D67E-99FB-4FCA-B0A0-05C00E030C46}">
      <dgm:prSet/>
      <dgm:spPr/>
      <dgm:t>
        <a:bodyPr/>
        <a:lstStyle/>
        <a:p>
          <a:endParaRPr lang="de-DE" sz="1100"/>
        </a:p>
      </dgm:t>
    </dgm:pt>
    <dgm:pt modelId="{FB6BDEA9-8D79-493B-A21A-5E4825F26103}" type="sibTrans" cxnId="{E989D67E-99FB-4FCA-B0A0-05C00E030C46}">
      <dgm:prSet custT="1"/>
      <dgm:spPr>
        <a:solidFill>
          <a:schemeClr val="tx2">
            <a:lumMod val="20000"/>
            <a:lumOff val="80000"/>
          </a:schemeClr>
        </a:solidFill>
      </dgm:spPr>
      <dgm:t>
        <a:bodyPr/>
        <a:lstStyle/>
        <a:p>
          <a:endParaRPr lang="de-DE" sz="1100"/>
        </a:p>
      </dgm:t>
    </dgm:pt>
    <dgm:pt modelId="{08E77206-709A-4669-BB2B-A06658AEFF1E}">
      <dgm:prSet phldrT="[Text]" custT="1"/>
      <dgm:spPr>
        <a:solidFill>
          <a:schemeClr val="tx2">
            <a:lumMod val="20000"/>
            <a:lumOff val="80000"/>
          </a:schemeClr>
        </a:solidFill>
      </dgm:spPr>
      <dgm:t>
        <a:bodyPr lIns="0" tIns="0" rIns="0" bIns="0"/>
        <a:lstStyle/>
        <a:p>
          <a:r>
            <a:rPr lang="de-DE" sz="1200" b="1" dirty="0"/>
            <a:t>5.</a:t>
          </a:r>
          <a:endParaRPr lang="de-DE" sz="1200" b="0" dirty="0"/>
        </a:p>
      </dgm:t>
    </dgm:pt>
    <dgm:pt modelId="{C54D7088-2DAE-48AE-BC86-67E36C9219D4}" type="sibTrans" cxnId="{0C481E96-C27C-4854-838E-3EB548989766}">
      <dgm:prSet custT="1"/>
      <dgm:spPr>
        <a:solidFill>
          <a:schemeClr val="tx2">
            <a:lumMod val="20000"/>
            <a:lumOff val="80000"/>
          </a:schemeClr>
        </a:solidFill>
      </dgm:spPr>
      <dgm:t>
        <a:bodyPr/>
        <a:lstStyle/>
        <a:p>
          <a:endParaRPr lang="de-DE" sz="1100"/>
        </a:p>
      </dgm:t>
    </dgm:pt>
    <dgm:pt modelId="{C8FC89BE-9133-4564-9507-0750C850D781}" type="parTrans" cxnId="{0C481E96-C27C-4854-838E-3EB548989766}">
      <dgm:prSet/>
      <dgm:spPr/>
      <dgm:t>
        <a:bodyPr/>
        <a:lstStyle/>
        <a:p>
          <a:endParaRPr lang="de-DE" sz="1100"/>
        </a:p>
      </dgm:t>
    </dgm:pt>
    <dgm:pt modelId="{27D0B7B9-FCC5-4DFF-8B8E-00899E98819C}">
      <dgm:prSet phldrT="[Text]" custT="1"/>
      <dgm:spPr>
        <a:solidFill>
          <a:schemeClr val="tx2">
            <a:lumMod val="20000"/>
            <a:lumOff val="80000"/>
          </a:schemeClr>
        </a:solidFill>
      </dgm:spPr>
      <dgm:t>
        <a:bodyPr lIns="0" tIns="0" rIns="0" bIns="0"/>
        <a:lstStyle/>
        <a:p>
          <a:r>
            <a:rPr lang="de-DE" sz="1200" b="1" dirty="0"/>
            <a:t>1.</a:t>
          </a:r>
        </a:p>
      </dgm:t>
    </dgm:pt>
    <dgm:pt modelId="{EB33434E-1E44-4B18-8930-E58AA0688CD8}" type="sibTrans" cxnId="{103F084D-76F1-40A2-841C-74ECCB32CFBC}">
      <dgm:prSet custT="1"/>
      <dgm:spPr>
        <a:solidFill>
          <a:schemeClr val="tx2">
            <a:lumMod val="20000"/>
            <a:lumOff val="80000"/>
          </a:schemeClr>
        </a:solidFill>
      </dgm:spPr>
      <dgm:t>
        <a:bodyPr/>
        <a:lstStyle/>
        <a:p>
          <a:endParaRPr lang="de-DE" sz="1100"/>
        </a:p>
      </dgm:t>
    </dgm:pt>
    <dgm:pt modelId="{D1A77C3C-9292-415F-8219-824F00D33D59}" type="parTrans" cxnId="{103F084D-76F1-40A2-841C-74ECCB32CFBC}">
      <dgm:prSet/>
      <dgm:spPr/>
      <dgm:t>
        <a:bodyPr/>
        <a:lstStyle/>
        <a:p>
          <a:endParaRPr lang="de-DE" sz="1100"/>
        </a:p>
      </dgm:t>
    </dgm:pt>
    <dgm:pt modelId="{AB2B6DA0-730E-4F7D-957D-2447A4F0B5A1}">
      <dgm:prSet phldrT="[Text]" custT="1"/>
      <dgm:spPr>
        <a:solidFill>
          <a:schemeClr val="tx2"/>
        </a:solidFill>
      </dgm:spPr>
      <dgm:t>
        <a:bodyPr vert="horz" lIns="0" tIns="0" rIns="0" bIns="0" anchor="ctr" anchorCtr="0"/>
        <a:lstStyle/>
        <a:p>
          <a:r>
            <a:rPr lang="de-DE" sz="1200" b="1" dirty="0"/>
            <a:t>4.</a:t>
          </a:r>
        </a:p>
      </dgm:t>
    </dgm:pt>
    <dgm:pt modelId="{2723AA14-61C2-4CC0-B440-FBC50082F931}" type="sibTrans" cxnId="{2FA9DA89-C813-48BB-B23E-CCE249BB297E}">
      <dgm:prSet custT="1"/>
      <dgm:spPr>
        <a:solidFill>
          <a:schemeClr val="bg1"/>
        </a:solidFill>
        <a:ln>
          <a:noFill/>
        </a:ln>
      </dgm:spPr>
      <dgm:t>
        <a:bodyPr/>
        <a:lstStyle/>
        <a:p>
          <a:endParaRPr lang="de-DE" sz="1100"/>
        </a:p>
      </dgm:t>
    </dgm:pt>
    <dgm:pt modelId="{8FA207D7-2124-4F7D-97A3-4689F4724D87}" type="parTrans" cxnId="{2FA9DA89-C813-48BB-B23E-CCE249BB297E}">
      <dgm:prSet/>
      <dgm:spPr/>
      <dgm:t>
        <a:bodyPr/>
        <a:lstStyle/>
        <a:p>
          <a:endParaRPr lang="de-DE" sz="1100"/>
        </a:p>
      </dgm:t>
    </dgm:pt>
    <dgm:pt modelId="{479ECE92-B3BA-4B9C-B1AD-EBA7DE2FFC20}" type="pres">
      <dgm:prSet presAssocID="{DBD8DCD6-52C0-44FB-94C1-1143E5EF60D4}" presName="cycle" presStyleCnt="0">
        <dgm:presLayoutVars>
          <dgm:dir/>
          <dgm:resizeHandles val="exact"/>
        </dgm:presLayoutVars>
      </dgm:prSet>
      <dgm:spPr/>
    </dgm:pt>
    <dgm:pt modelId="{88E95D60-DF1B-4888-992E-9C4FE22A3903}" type="pres">
      <dgm:prSet presAssocID="{27D0B7B9-FCC5-4DFF-8B8E-00899E98819C}" presName="node" presStyleLbl="node1" presStyleIdx="0" presStyleCnt="6" custScaleX="109777" custScaleY="109777">
        <dgm:presLayoutVars>
          <dgm:bulletEnabled val="1"/>
        </dgm:presLayoutVars>
      </dgm:prSet>
      <dgm:spPr/>
    </dgm:pt>
    <dgm:pt modelId="{DC3BBFC6-97D4-4AEB-B4A9-35E2DB5A76AA}" type="pres">
      <dgm:prSet presAssocID="{EB33434E-1E44-4B18-8930-E58AA0688CD8}" presName="sibTrans" presStyleLbl="sibTrans2D1" presStyleIdx="0" presStyleCnt="6"/>
      <dgm:spPr/>
    </dgm:pt>
    <dgm:pt modelId="{D7D290B0-D048-422A-B9CD-A7ED7B16AEC7}" type="pres">
      <dgm:prSet presAssocID="{EB33434E-1E44-4B18-8930-E58AA0688CD8}" presName="connectorText" presStyleLbl="sibTrans2D1" presStyleIdx="0" presStyleCnt="6"/>
      <dgm:spPr/>
    </dgm:pt>
    <dgm:pt modelId="{203463AD-011D-4BE7-8B58-D398C6E1EABD}" type="pres">
      <dgm:prSet presAssocID="{10AB0413-8784-416A-B89F-1258435E4708}" presName="node" presStyleLbl="node1" presStyleIdx="1" presStyleCnt="6" custScaleX="109777" custScaleY="109777" custRadScaleRad="98543" custRadScaleInc="-3480">
        <dgm:presLayoutVars>
          <dgm:bulletEnabled val="1"/>
        </dgm:presLayoutVars>
      </dgm:prSet>
      <dgm:spPr/>
    </dgm:pt>
    <dgm:pt modelId="{CD2AA31F-4AED-413E-A39F-11740B950733}" type="pres">
      <dgm:prSet presAssocID="{86A30115-D964-4EE8-ABEB-AFFD1DB3EEC1}" presName="sibTrans" presStyleLbl="sibTrans2D1" presStyleIdx="1" presStyleCnt="6"/>
      <dgm:spPr/>
    </dgm:pt>
    <dgm:pt modelId="{12E85209-6ED5-4DE2-9D0F-381DBE170443}" type="pres">
      <dgm:prSet presAssocID="{86A30115-D964-4EE8-ABEB-AFFD1DB3EEC1}" presName="connectorText" presStyleLbl="sibTrans2D1" presStyleIdx="1" presStyleCnt="6"/>
      <dgm:spPr/>
    </dgm:pt>
    <dgm:pt modelId="{0824D890-77CF-49AC-AFDF-12E4D7A0D72D}" type="pres">
      <dgm:prSet presAssocID="{E3115F3F-8CB2-49C8-A527-951318D827BB}" presName="node" presStyleLbl="node1" presStyleIdx="2" presStyleCnt="6" custScaleX="109777" custScaleY="109777">
        <dgm:presLayoutVars>
          <dgm:bulletEnabled val="1"/>
        </dgm:presLayoutVars>
      </dgm:prSet>
      <dgm:spPr/>
    </dgm:pt>
    <dgm:pt modelId="{67B9519F-86C7-40D6-BC83-E2FC4A3992DA}" type="pres">
      <dgm:prSet presAssocID="{04DBBF40-D4B0-41BA-8549-859A218FF2FA}" presName="sibTrans" presStyleLbl="sibTrans2D1" presStyleIdx="2" presStyleCnt="6"/>
      <dgm:spPr/>
    </dgm:pt>
    <dgm:pt modelId="{0AC32D0A-910C-41F2-A2E8-0EC9379AB09A}" type="pres">
      <dgm:prSet presAssocID="{04DBBF40-D4B0-41BA-8549-859A218FF2FA}" presName="connectorText" presStyleLbl="sibTrans2D1" presStyleIdx="2" presStyleCnt="6"/>
      <dgm:spPr/>
    </dgm:pt>
    <dgm:pt modelId="{220A31E8-99A5-4F87-BBF4-3DB20BE74847}" type="pres">
      <dgm:prSet presAssocID="{AB2B6DA0-730E-4F7D-957D-2447A4F0B5A1}" presName="node" presStyleLbl="node1" presStyleIdx="3" presStyleCnt="6" custScaleX="113638" custScaleY="110178" custRadScaleRad="83050" custRadScaleInc="25125">
        <dgm:presLayoutVars>
          <dgm:bulletEnabled val="1"/>
        </dgm:presLayoutVars>
      </dgm:prSet>
      <dgm:spPr/>
    </dgm:pt>
    <dgm:pt modelId="{1D82824D-AD66-4623-B684-DC686582E5E8}" type="pres">
      <dgm:prSet presAssocID="{2723AA14-61C2-4CC0-B440-FBC50082F931}" presName="sibTrans" presStyleLbl="sibTrans2D1" presStyleIdx="3" presStyleCnt="6"/>
      <dgm:spPr/>
    </dgm:pt>
    <dgm:pt modelId="{8701971E-71B7-4FC6-8F73-4B7AA7944340}" type="pres">
      <dgm:prSet presAssocID="{2723AA14-61C2-4CC0-B440-FBC50082F931}" presName="connectorText" presStyleLbl="sibTrans2D1" presStyleIdx="3" presStyleCnt="6"/>
      <dgm:spPr/>
    </dgm:pt>
    <dgm:pt modelId="{FF09D72C-DD4F-4ECE-B3D0-DE41437BD304}" type="pres">
      <dgm:prSet presAssocID="{9673D9F5-1A62-45C7-BC12-450F792F6713}" presName="node" presStyleLbl="node1" presStyleIdx="4" presStyleCnt="6" custScaleX="109777" custScaleY="109777" custRadScaleRad="86060" custRadScaleInc="-20323">
        <dgm:presLayoutVars>
          <dgm:bulletEnabled val="1"/>
        </dgm:presLayoutVars>
      </dgm:prSet>
      <dgm:spPr/>
    </dgm:pt>
    <dgm:pt modelId="{50758B54-759D-4CDC-BAFA-22AB8E2182A1}" type="pres">
      <dgm:prSet presAssocID="{FB6BDEA9-8D79-493B-A21A-5E4825F26103}" presName="sibTrans" presStyleLbl="sibTrans2D1" presStyleIdx="4" presStyleCnt="6"/>
      <dgm:spPr/>
    </dgm:pt>
    <dgm:pt modelId="{C795A2CB-348D-4220-AC05-7736FEF52579}" type="pres">
      <dgm:prSet presAssocID="{FB6BDEA9-8D79-493B-A21A-5E4825F26103}" presName="connectorText" presStyleLbl="sibTrans2D1" presStyleIdx="4" presStyleCnt="6"/>
      <dgm:spPr/>
    </dgm:pt>
    <dgm:pt modelId="{691DAF67-16C5-4638-AE63-CEB2D7457073}" type="pres">
      <dgm:prSet presAssocID="{08E77206-709A-4669-BB2B-A06658AEFF1E}" presName="node" presStyleLbl="node1" presStyleIdx="5" presStyleCnt="6" custScaleX="109777" custScaleY="109777">
        <dgm:presLayoutVars>
          <dgm:bulletEnabled val="1"/>
        </dgm:presLayoutVars>
      </dgm:prSet>
      <dgm:spPr/>
    </dgm:pt>
    <dgm:pt modelId="{97E16159-3DC8-4BA4-B4EE-80249AD4C2E1}" type="pres">
      <dgm:prSet presAssocID="{C54D7088-2DAE-48AE-BC86-67E36C9219D4}" presName="sibTrans" presStyleLbl="sibTrans2D1" presStyleIdx="5" presStyleCnt="6"/>
      <dgm:spPr/>
    </dgm:pt>
    <dgm:pt modelId="{24F66B59-6DA2-4F18-9345-2BBEA50F90F2}" type="pres">
      <dgm:prSet presAssocID="{C54D7088-2DAE-48AE-BC86-67E36C9219D4}" presName="connectorText" presStyleLbl="sibTrans2D1" presStyleIdx="5" presStyleCnt="6"/>
      <dgm:spPr/>
    </dgm:pt>
  </dgm:ptLst>
  <dgm:cxnLst>
    <dgm:cxn modelId="{A9E92F03-2E6D-4B1A-8823-870ED0D7AE51}" type="presOf" srcId="{DBD8DCD6-52C0-44FB-94C1-1143E5EF60D4}" destId="{479ECE92-B3BA-4B9C-B1AD-EBA7DE2FFC20}" srcOrd="0" destOrd="0" presId="urn:microsoft.com/office/officeart/2005/8/layout/cycle2"/>
    <dgm:cxn modelId="{27E6C508-12A6-4114-91F9-128A1EECB120}" type="presOf" srcId="{08E77206-709A-4669-BB2B-A06658AEFF1E}" destId="{691DAF67-16C5-4638-AE63-CEB2D7457073}" srcOrd="0" destOrd="0" presId="urn:microsoft.com/office/officeart/2005/8/layout/cycle2"/>
    <dgm:cxn modelId="{3F8F900C-7F37-476D-8507-2BFB9C8BB0A8}" type="presOf" srcId="{2723AA14-61C2-4CC0-B440-FBC50082F931}" destId="{8701971E-71B7-4FC6-8F73-4B7AA7944340}" srcOrd="1" destOrd="0" presId="urn:microsoft.com/office/officeart/2005/8/layout/cycle2"/>
    <dgm:cxn modelId="{77464B1D-AB52-48CD-AD79-C45CF97B2F89}" type="presOf" srcId="{C54D7088-2DAE-48AE-BC86-67E36C9219D4}" destId="{97E16159-3DC8-4BA4-B4EE-80249AD4C2E1}" srcOrd="0" destOrd="0" presId="urn:microsoft.com/office/officeart/2005/8/layout/cycle2"/>
    <dgm:cxn modelId="{A05E2924-C9E8-400F-B2EC-F56E16D926C8}" type="presOf" srcId="{04DBBF40-D4B0-41BA-8549-859A218FF2FA}" destId="{0AC32D0A-910C-41F2-A2E8-0EC9379AB09A}" srcOrd="1" destOrd="0" presId="urn:microsoft.com/office/officeart/2005/8/layout/cycle2"/>
    <dgm:cxn modelId="{A777B326-D8BF-44F8-AAF1-404453078C6E}" type="presOf" srcId="{86A30115-D964-4EE8-ABEB-AFFD1DB3EEC1}" destId="{12E85209-6ED5-4DE2-9D0F-381DBE170443}" srcOrd="1" destOrd="0" presId="urn:microsoft.com/office/officeart/2005/8/layout/cycle2"/>
    <dgm:cxn modelId="{791CF82E-2697-4091-84C9-E850D2550640}" type="presOf" srcId="{EB33434E-1E44-4B18-8930-E58AA0688CD8}" destId="{DC3BBFC6-97D4-4AEB-B4A9-35E2DB5A76AA}" srcOrd="0" destOrd="0" presId="urn:microsoft.com/office/officeart/2005/8/layout/cycle2"/>
    <dgm:cxn modelId="{E363FA2F-D70F-43BD-ADFC-852EE9C0291B}" type="presOf" srcId="{2723AA14-61C2-4CC0-B440-FBC50082F931}" destId="{1D82824D-AD66-4623-B684-DC686582E5E8}" srcOrd="0" destOrd="0" presId="urn:microsoft.com/office/officeart/2005/8/layout/cycle2"/>
    <dgm:cxn modelId="{72FC7930-83D9-401C-8DFC-883090DABE6F}" type="presOf" srcId="{FB6BDEA9-8D79-493B-A21A-5E4825F26103}" destId="{C795A2CB-348D-4220-AC05-7736FEF52579}" srcOrd="1" destOrd="0" presId="urn:microsoft.com/office/officeart/2005/8/layout/cycle2"/>
    <dgm:cxn modelId="{54121666-6ACA-422A-B5B2-64D7FC29ADA0}" srcId="{DBD8DCD6-52C0-44FB-94C1-1143E5EF60D4}" destId="{10AB0413-8784-416A-B89F-1258435E4708}" srcOrd="1" destOrd="0" parTransId="{15150F3E-94B9-4CB6-BD2F-AE810C8CB9EC}" sibTransId="{86A30115-D964-4EE8-ABEB-AFFD1DB3EEC1}"/>
    <dgm:cxn modelId="{103F084D-76F1-40A2-841C-74ECCB32CFBC}" srcId="{DBD8DCD6-52C0-44FB-94C1-1143E5EF60D4}" destId="{27D0B7B9-FCC5-4DFF-8B8E-00899E98819C}" srcOrd="0" destOrd="0" parTransId="{D1A77C3C-9292-415F-8219-824F00D33D59}" sibTransId="{EB33434E-1E44-4B18-8930-E58AA0688CD8}"/>
    <dgm:cxn modelId="{AE238E77-1B28-4B5F-84D5-A000E466C011}" type="presOf" srcId="{86A30115-D964-4EE8-ABEB-AFFD1DB3EEC1}" destId="{CD2AA31F-4AED-413E-A39F-11740B950733}" srcOrd="0" destOrd="0" presId="urn:microsoft.com/office/officeart/2005/8/layout/cycle2"/>
    <dgm:cxn modelId="{66421F7A-F518-4AAB-A5CE-C8874EF68512}" type="presOf" srcId="{9673D9F5-1A62-45C7-BC12-450F792F6713}" destId="{FF09D72C-DD4F-4ECE-B3D0-DE41437BD304}" srcOrd="0" destOrd="0" presId="urn:microsoft.com/office/officeart/2005/8/layout/cycle2"/>
    <dgm:cxn modelId="{E989D67E-99FB-4FCA-B0A0-05C00E030C46}" srcId="{DBD8DCD6-52C0-44FB-94C1-1143E5EF60D4}" destId="{9673D9F5-1A62-45C7-BC12-450F792F6713}" srcOrd="4" destOrd="0" parTransId="{7A3953E6-7F9B-4474-8B66-5755296BB194}" sibTransId="{FB6BDEA9-8D79-493B-A21A-5E4825F26103}"/>
    <dgm:cxn modelId="{2FA9DA89-C813-48BB-B23E-CCE249BB297E}" srcId="{DBD8DCD6-52C0-44FB-94C1-1143E5EF60D4}" destId="{AB2B6DA0-730E-4F7D-957D-2447A4F0B5A1}" srcOrd="3" destOrd="0" parTransId="{8FA207D7-2124-4F7D-97A3-4689F4724D87}" sibTransId="{2723AA14-61C2-4CC0-B440-FBC50082F931}"/>
    <dgm:cxn modelId="{CFF4CB92-634D-4AFC-ADAC-B8A298BFDEB1}" type="presOf" srcId="{AB2B6DA0-730E-4F7D-957D-2447A4F0B5A1}" destId="{220A31E8-99A5-4F87-BBF4-3DB20BE74847}" srcOrd="0" destOrd="0" presId="urn:microsoft.com/office/officeart/2005/8/layout/cycle2"/>
    <dgm:cxn modelId="{0C481E96-C27C-4854-838E-3EB548989766}" srcId="{DBD8DCD6-52C0-44FB-94C1-1143E5EF60D4}" destId="{08E77206-709A-4669-BB2B-A06658AEFF1E}" srcOrd="5" destOrd="0" parTransId="{C8FC89BE-9133-4564-9507-0750C850D781}" sibTransId="{C54D7088-2DAE-48AE-BC86-67E36C9219D4}"/>
    <dgm:cxn modelId="{C4F4849A-38A0-49FE-BF27-3D03692C7DED}" type="presOf" srcId="{27D0B7B9-FCC5-4DFF-8B8E-00899E98819C}" destId="{88E95D60-DF1B-4888-992E-9C4FE22A3903}" srcOrd="0" destOrd="0" presId="urn:microsoft.com/office/officeart/2005/8/layout/cycle2"/>
    <dgm:cxn modelId="{4576E3C2-C08F-48A9-B8DE-723B8482B106}" type="presOf" srcId="{E3115F3F-8CB2-49C8-A527-951318D827BB}" destId="{0824D890-77CF-49AC-AFDF-12E4D7A0D72D}" srcOrd="0" destOrd="0" presId="urn:microsoft.com/office/officeart/2005/8/layout/cycle2"/>
    <dgm:cxn modelId="{7D70B5D2-8857-4FC1-B3B3-8FA239BA42BB}" type="presOf" srcId="{04DBBF40-D4B0-41BA-8549-859A218FF2FA}" destId="{67B9519F-86C7-40D6-BC83-E2FC4A3992DA}" srcOrd="0" destOrd="0" presId="urn:microsoft.com/office/officeart/2005/8/layout/cycle2"/>
    <dgm:cxn modelId="{D25EF2DA-3CAC-4285-B0F2-CF8E7C3A3978}" type="presOf" srcId="{EB33434E-1E44-4B18-8930-E58AA0688CD8}" destId="{D7D290B0-D048-422A-B9CD-A7ED7B16AEC7}" srcOrd="1" destOrd="0" presId="urn:microsoft.com/office/officeart/2005/8/layout/cycle2"/>
    <dgm:cxn modelId="{0E5955E8-2DF2-40A2-86F7-7C466F3F69F4}" type="presOf" srcId="{FB6BDEA9-8D79-493B-A21A-5E4825F26103}" destId="{50758B54-759D-4CDC-BAFA-22AB8E2182A1}" srcOrd="0" destOrd="0" presId="urn:microsoft.com/office/officeart/2005/8/layout/cycle2"/>
    <dgm:cxn modelId="{59DAA2ED-928B-4A7E-9AED-FA30F51160F8}" srcId="{DBD8DCD6-52C0-44FB-94C1-1143E5EF60D4}" destId="{E3115F3F-8CB2-49C8-A527-951318D827BB}" srcOrd="2" destOrd="0" parTransId="{07DAC63C-583E-4880-96B5-2605406D30D9}" sibTransId="{04DBBF40-D4B0-41BA-8549-859A218FF2FA}"/>
    <dgm:cxn modelId="{582D2BEF-3C7E-4B70-A640-445214646E88}" type="presOf" srcId="{C54D7088-2DAE-48AE-BC86-67E36C9219D4}" destId="{24F66B59-6DA2-4F18-9345-2BBEA50F90F2}" srcOrd="1" destOrd="0" presId="urn:microsoft.com/office/officeart/2005/8/layout/cycle2"/>
    <dgm:cxn modelId="{89C414F3-A37B-4F1F-9BA3-710F2BFAE3A7}" type="presOf" srcId="{10AB0413-8784-416A-B89F-1258435E4708}" destId="{203463AD-011D-4BE7-8B58-D398C6E1EABD}" srcOrd="0" destOrd="0" presId="urn:microsoft.com/office/officeart/2005/8/layout/cycle2"/>
    <dgm:cxn modelId="{DD4D7F85-CBB3-4797-ACE4-2DC065F4BEA8}" type="presParOf" srcId="{479ECE92-B3BA-4B9C-B1AD-EBA7DE2FFC20}" destId="{88E95D60-DF1B-4888-992E-9C4FE22A3903}" srcOrd="0" destOrd="0" presId="urn:microsoft.com/office/officeart/2005/8/layout/cycle2"/>
    <dgm:cxn modelId="{341A4BDA-FFF6-41F4-A2A5-202B5E7C69EE}" type="presParOf" srcId="{479ECE92-B3BA-4B9C-B1AD-EBA7DE2FFC20}" destId="{DC3BBFC6-97D4-4AEB-B4A9-35E2DB5A76AA}" srcOrd="1" destOrd="0" presId="urn:microsoft.com/office/officeart/2005/8/layout/cycle2"/>
    <dgm:cxn modelId="{2F6C723C-4E40-44DD-B26D-A071A4C9AE6C}" type="presParOf" srcId="{DC3BBFC6-97D4-4AEB-B4A9-35E2DB5A76AA}" destId="{D7D290B0-D048-422A-B9CD-A7ED7B16AEC7}" srcOrd="0" destOrd="0" presId="urn:microsoft.com/office/officeart/2005/8/layout/cycle2"/>
    <dgm:cxn modelId="{AD24E1DC-0D07-41EB-B5A9-9C74791365D4}" type="presParOf" srcId="{479ECE92-B3BA-4B9C-B1AD-EBA7DE2FFC20}" destId="{203463AD-011D-4BE7-8B58-D398C6E1EABD}" srcOrd="2" destOrd="0" presId="urn:microsoft.com/office/officeart/2005/8/layout/cycle2"/>
    <dgm:cxn modelId="{586771F8-04A4-4C32-85C6-005269DB4A60}" type="presParOf" srcId="{479ECE92-B3BA-4B9C-B1AD-EBA7DE2FFC20}" destId="{CD2AA31F-4AED-413E-A39F-11740B950733}" srcOrd="3" destOrd="0" presId="urn:microsoft.com/office/officeart/2005/8/layout/cycle2"/>
    <dgm:cxn modelId="{07148019-AE4C-4315-B43C-AF236639DCC5}" type="presParOf" srcId="{CD2AA31F-4AED-413E-A39F-11740B950733}" destId="{12E85209-6ED5-4DE2-9D0F-381DBE170443}" srcOrd="0" destOrd="0" presId="urn:microsoft.com/office/officeart/2005/8/layout/cycle2"/>
    <dgm:cxn modelId="{1F6E94F5-B652-4D19-A343-7F8DEC5B15CA}" type="presParOf" srcId="{479ECE92-B3BA-4B9C-B1AD-EBA7DE2FFC20}" destId="{0824D890-77CF-49AC-AFDF-12E4D7A0D72D}" srcOrd="4" destOrd="0" presId="urn:microsoft.com/office/officeart/2005/8/layout/cycle2"/>
    <dgm:cxn modelId="{95867391-CA3C-4E69-A230-6237A2DF96D4}" type="presParOf" srcId="{479ECE92-B3BA-4B9C-B1AD-EBA7DE2FFC20}" destId="{67B9519F-86C7-40D6-BC83-E2FC4A3992DA}" srcOrd="5" destOrd="0" presId="urn:microsoft.com/office/officeart/2005/8/layout/cycle2"/>
    <dgm:cxn modelId="{9899CD36-409F-428B-8F70-701F58362CAE}" type="presParOf" srcId="{67B9519F-86C7-40D6-BC83-E2FC4A3992DA}" destId="{0AC32D0A-910C-41F2-A2E8-0EC9379AB09A}" srcOrd="0" destOrd="0" presId="urn:microsoft.com/office/officeart/2005/8/layout/cycle2"/>
    <dgm:cxn modelId="{681E3E69-DFC0-4D1E-886A-9D5A082357E4}" type="presParOf" srcId="{479ECE92-B3BA-4B9C-B1AD-EBA7DE2FFC20}" destId="{220A31E8-99A5-4F87-BBF4-3DB20BE74847}" srcOrd="6" destOrd="0" presId="urn:microsoft.com/office/officeart/2005/8/layout/cycle2"/>
    <dgm:cxn modelId="{DB9A6B7B-79A1-4DA8-99E5-36A34A6E3061}" type="presParOf" srcId="{479ECE92-B3BA-4B9C-B1AD-EBA7DE2FFC20}" destId="{1D82824D-AD66-4623-B684-DC686582E5E8}" srcOrd="7" destOrd="0" presId="urn:microsoft.com/office/officeart/2005/8/layout/cycle2"/>
    <dgm:cxn modelId="{C83E4392-A8EF-4752-9B97-48DAB0370CFB}" type="presParOf" srcId="{1D82824D-AD66-4623-B684-DC686582E5E8}" destId="{8701971E-71B7-4FC6-8F73-4B7AA7944340}" srcOrd="0" destOrd="0" presId="urn:microsoft.com/office/officeart/2005/8/layout/cycle2"/>
    <dgm:cxn modelId="{6ABA48CB-DA6C-4CF1-9908-9F2F181DFBF3}" type="presParOf" srcId="{479ECE92-B3BA-4B9C-B1AD-EBA7DE2FFC20}" destId="{FF09D72C-DD4F-4ECE-B3D0-DE41437BD304}" srcOrd="8" destOrd="0" presId="urn:microsoft.com/office/officeart/2005/8/layout/cycle2"/>
    <dgm:cxn modelId="{0643B247-0900-422B-88AF-95ED672238A6}" type="presParOf" srcId="{479ECE92-B3BA-4B9C-B1AD-EBA7DE2FFC20}" destId="{50758B54-759D-4CDC-BAFA-22AB8E2182A1}" srcOrd="9" destOrd="0" presId="urn:microsoft.com/office/officeart/2005/8/layout/cycle2"/>
    <dgm:cxn modelId="{17BB8697-0D62-42BC-A65B-FB1BA50FB410}" type="presParOf" srcId="{50758B54-759D-4CDC-BAFA-22AB8E2182A1}" destId="{C795A2CB-348D-4220-AC05-7736FEF52579}" srcOrd="0" destOrd="0" presId="urn:microsoft.com/office/officeart/2005/8/layout/cycle2"/>
    <dgm:cxn modelId="{FFDDAD80-E5B9-4955-B482-862E957E367E}" type="presParOf" srcId="{479ECE92-B3BA-4B9C-B1AD-EBA7DE2FFC20}" destId="{691DAF67-16C5-4638-AE63-CEB2D7457073}" srcOrd="10" destOrd="0" presId="urn:microsoft.com/office/officeart/2005/8/layout/cycle2"/>
    <dgm:cxn modelId="{B8A8A689-AE91-4F20-B974-B6A603A11F51}" type="presParOf" srcId="{479ECE92-B3BA-4B9C-B1AD-EBA7DE2FFC20}" destId="{97E16159-3DC8-4BA4-B4EE-80249AD4C2E1}" srcOrd="11" destOrd="0" presId="urn:microsoft.com/office/officeart/2005/8/layout/cycle2"/>
    <dgm:cxn modelId="{CD259F28-C968-42CE-B7C2-0AF6056FE6E9}" type="presParOf" srcId="{97E16159-3DC8-4BA4-B4EE-80249AD4C2E1}" destId="{24F66B59-6DA2-4F18-9345-2BBEA50F90F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BD8DCD6-52C0-44FB-94C1-1143E5EF60D4}"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e-DE"/>
        </a:p>
      </dgm:t>
    </dgm:pt>
    <dgm:pt modelId="{10AB0413-8784-416A-B89F-1258435E4708}">
      <dgm:prSet phldrT="[Text]" custT="1"/>
      <dgm:spPr>
        <a:solidFill>
          <a:schemeClr val="tx2">
            <a:lumMod val="20000"/>
            <a:lumOff val="80000"/>
          </a:schemeClr>
        </a:solidFill>
      </dgm:spPr>
      <dgm:t>
        <a:bodyPr lIns="0" tIns="0" rIns="0" bIns="0"/>
        <a:lstStyle/>
        <a:p>
          <a:r>
            <a:rPr lang="de-DE" sz="1200" b="1" dirty="0"/>
            <a:t>2</a:t>
          </a:r>
        </a:p>
      </dgm:t>
    </dgm:pt>
    <dgm:pt modelId="{15150F3E-94B9-4CB6-BD2F-AE810C8CB9EC}" type="parTrans" cxnId="{54121666-6ACA-422A-B5B2-64D7FC29ADA0}">
      <dgm:prSet/>
      <dgm:spPr/>
      <dgm:t>
        <a:bodyPr/>
        <a:lstStyle/>
        <a:p>
          <a:endParaRPr lang="de-DE" sz="1100"/>
        </a:p>
      </dgm:t>
    </dgm:pt>
    <dgm:pt modelId="{86A30115-D964-4EE8-ABEB-AFFD1DB3EEC1}" type="sibTrans" cxnId="{54121666-6ACA-422A-B5B2-64D7FC29ADA0}">
      <dgm:prSet custT="1"/>
      <dgm:spPr>
        <a:solidFill>
          <a:schemeClr val="tx2">
            <a:lumMod val="20000"/>
            <a:lumOff val="80000"/>
          </a:schemeClr>
        </a:solidFill>
      </dgm:spPr>
      <dgm:t>
        <a:bodyPr/>
        <a:lstStyle/>
        <a:p>
          <a:endParaRPr lang="de-DE" sz="1100"/>
        </a:p>
      </dgm:t>
    </dgm:pt>
    <dgm:pt modelId="{E3115F3F-8CB2-49C8-A527-951318D827BB}">
      <dgm:prSet phldrT="[Text]" custT="1"/>
      <dgm:spPr>
        <a:solidFill>
          <a:schemeClr val="tx2">
            <a:lumMod val="20000"/>
            <a:lumOff val="80000"/>
          </a:schemeClr>
        </a:solidFill>
      </dgm:spPr>
      <dgm:t>
        <a:bodyPr lIns="0" tIns="0" rIns="0" bIns="0"/>
        <a:lstStyle/>
        <a:p>
          <a:r>
            <a:rPr lang="de-DE" sz="1200" b="1" dirty="0"/>
            <a:t>3.</a:t>
          </a:r>
        </a:p>
      </dgm:t>
    </dgm:pt>
    <dgm:pt modelId="{07DAC63C-583E-4880-96B5-2605406D30D9}" type="parTrans" cxnId="{59DAA2ED-928B-4A7E-9AED-FA30F51160F8}">
      <dgm:prSet/>
      <dgm:spPr/>
      <dgm:t>
        <a:bodyPr/>
        <a:lstStyle/>
        <a:p>
          <a:endParaRPr lang="de-DE" sz="1100"/>
        </a:p>
      </dgm:t>
    </dgm:pt>
    <dgm:pt modelId="{04DBBF40-D4B0-41BA-8549-859A218FF2FA}" type="sibTrans" cxnId="{59DAA2ED-928B-4A7E-9AED-FA30F51160F8}">
      <dgm:prSet custT="1"/>
      <dgm:spPr>
        <a:solidFill>
          <a:schemeClr val="tx2">
            <a:lumMod val="20000"/>
            <a:lumOff val="80000"/>
          </a:schemeClr>
        </a:solidFill>
      </dgm:spPr>
      <dgm:t>
        <a:bodyPr/>
        <a:lstStyle/>
        <a:p>
          <a:endParaRPr lang="de-DE" sz="1100"/>
        </a:p>
      </dgm:t>
    </dgm:pt>
    <dgm:pt modelId="{9673D9F5-1A62-45C7-BC12-450F792F6713}">
      <dgm:prSet phldrT="[Text]" custT="1"/>
      <dgm:spPr>
        <a:solidFill>
          <a:schemeClr val="tx2"/>
        </a:solidFill>
      </dgm:spPr>
      <dgm:t>
        <a:bodyPr lIns="0" tIns="0" rIns="0" bIns="0"/>
        <a:lstStyle/>
        <a:p>
          <a:endParaRPr lang="de-DE" sz="1200" b="0" dirty="0"/>
        </a:p>
      </dgm:t>
    </dgm:pt>
    <dgm:pt modelId="{7A3953E6-7F9B-4474-8B66-5755296BB194}" type="parTrans" cxnId="{E989D67E-99FB-4FCA-B0A0-05C00E030C46}">
      <dgm:prSet/>
      <dgm:spPr/>
      <dgm:t>
        <a:bodyPr/>
        <a:lstStyle/>
        <a:p>
          <a:endParaRPr lang="de-DE" sz="1100"/>
        </a:p>
      </dgm:t>
    </dgm:pt>
    <dgm:pt modelId="{FB6BDEA9-8D79-493B-A21A-5E4825F26103}" type="sibTrans" cxnId="{E989D67E-99FB-4FCA-B0A0-05C00E030C46}">
      <dgm:prSet custT="1"/>
      <dgm:spPr>
        <a:solidFill>
          <a:schemeClr val="tx2">
            <a:lumMod val="20000"/>
            <a:lumOff val="80000"/>
          </a:schemeClr>
        </a:solidFill>
      </dgm:spPr>
      <dgm:t>
        <a:bodyPr/>
        <a:lstStyle/>
        <a:p>
          <a:endParaRPr lang="de-DE" sz="1100"/>
        </a:p>
      </dgm:t>
    </dgm:pt>
    <dgm:pt modelId="{08E77206-709A-4669-BB2B-A06658AEFF1E}">
      <dgm:prSet phldrT="[Text]" custT="1"/>
      <dgm:spPr>
        <a:solidFill>
          <a:schemeClr val="tx2">
            <a:lumMod val="20000"/>
            <a:lumOff val="80000"/>
          </a:schemeClr>
        </a:solidFill>
      </dgm:spPr>
      <dgm:t>
        <a:bodyPr lIns="0" tIns="0" rIns="0" bIns="0"/>
        <a:lstStyle/>
        <a:p>
          <a:r>
            <a:rPr lang="de-DE" sz="1200" b="1" dirty="0"/>
            <a:t>5.</a:t>
          </a:r>
          <a:endParaRPr lang="de-DE" sz="1200" b="0" dirty="0"/>
        </a:p>
      </dgm:t>
    </dgm:pt>
    <dgm:pt modelId="{C54D7088-2DAE-48AE-BC86-67E36C9219D4}" type="sibTrans" cxnId="{0C481E96-C27C-4854-838E-3EB548989766}">
      <dgm:prSet custT="1"/>
      <dgm:spPr>
        <a:solidFill>
          <a:schemeClr val="tx2">
            <a:lumMod val="20000"/>
            <a:lumOff val="80000"/>
          </a:schemeClr>
        </a:solidFill>
      </dgm:spPr>
      <dgm:t>
        <a:bodyPr/>
        <a:lstStyle/>
        <a:p>
          <a:endParaRPr lang="de-DE" sz="1100"/>
        </a:p>
      </dgm:t>
    </dgm:pt>
    <dgm:pt modelId="{C8FC89BE-9133-4564-9507-0750C850D781}" type="parTrans" cxnId="{0C481E96-C27C-4854-838E-3EB548989766}">
      <dgm:prSet/>
      <dgm:spPr/>
      <dgm:t>
        <a:bodyPr/>
        <a:lstStyle/>
        <a:p>
          <a:endParaRPr lang="de-DE" sz="1100"/>
        </a:p>
      </dgm:t>
    </dgm:pt>
    <dgm:pt modelId="{27D0B7B9-FCC5-4DFF-8B8E-00899E98819C}">
      <dgm:prSet phldrT="[Text]" custT="1"/>
      <dgm:spPr>
        <a:solidFill>
          <a:schemeClr val="tx2">
            <a:lumMod val="20000"/>
            <a:lumOff val="80000"/>
          </a:schemeClr>
        </a:solidFill>
      </dgm:spPr>
      <dgm:t>
        <a:bodyPr lIns="0" tIns="0" rIns="0" bIns="0"/>
        <a:lstStyle/>
        <a:p>
          <a:r>
            <a:rPr lang="de-DE" sz="1200" b="1" dirty="0"/>
            <a:t>1.</a:t>
          </a:r>
        </a:p>
      </dgm:t>
    </dgm:pt>
    <dgm:pt modelId="{EB33434E-1E44-4B18-8930-E58AA0688CD8}" type="sibTrans" cxnId="{103F084D-76F1-40A2-841C-74ECCB32CFBC}">
      <dgm:prSet custT="1"/>
      <dgm:spPr>
        <a:solidFill>
          <a:schemeClr val="tx2">
            <a:lumMod val="20000"/>
            <a:lumOff val="80000"/>
          </a:schemeClr>
        </a:solidFill>
      </dgm:spPr>
      <dgm:t>
        <a:bodyPr/>
        <a:lstStyle/>
        <a:p>
          <a:endParaRPr lang="de-DE" sz="1100"/>
        </a:p>
      </dgm:t>
    </dgm:pt>
    <dgm:pt modelId="{D1A77C3C-9292-415F-8219-824F00D33D59}" type="parTrans" cxnId="{103F084D-76F1-40A2-841C-74ECCB32CFBC}">
      <dgm:prSet/>
      <dgm:spPr/>
      <dgm:t>
        <a:bodyPr/>
        <a:lstStyle/>
        <a:p>
          <a:endParaRPr lang="de-DE" sz="1100"/>
        </a:p>
      </dgm:t>
    </dgm:pt>
    <dgm:pt modelId="{AB2B6DA0-730E-4F7D-957D-2447A4F0B5A1}">
      <dgm:prSet phldrT="[Text]" custT="1"/>
      <dgm:spPr>
        <a:solidFill>
          <a:schemeClr val="tx2"/>
        </a:solidFill>
      </dgm:spPr>
      <dgm:t>
        <a:bodyPr vert="horz" lIns="0" tIns="0" rIns="0" bIns="0" anchor="ctr" anchorCtr="0"/>
        <a:lstStyle/>
        <a:p>
          <a:r>
            <a:rPr lang="de-DE" sz="1200" b="1" dirty="0"/>
            <a:t>4.</a:t>
          </a:r>
        </a:p>
      </dgm:t>
    </dgm:pt>
    <dgm:pt modelId="{2723AA14-61C2-4CC0-B440-FBC50082F931}" type="sibTrans" cxnId="{2FA9DA89-C813-48BB-B23E-CCE249BB297E}">
      <dgm:prSet custT="1"/>
      <dgm:spPr>
        <a:solidFill>
          <a:schemeClr val="bg1"/>
        </a:solidFill>
        <a:ln>
          <a:noFill/>
        </a:ln>
      </dgm:spPr>
      <dgm:t>
        <a:bodyPr/>
        <a:lstStyle/>
        <a:p>
          <a:endParaRPr lang="de-DE" sz="1100"/>
        </a:p>
      </dgm:t>
    </dgm:pt>
    <dgm:pt modelId="{8FA207D7-2124-4F7D-97A3-4689F4724D87}" type="parTrans" cxnId="{2FA9DA89-C813-48BB-B23E-CCE249BB297E}">
      <dgm:prSet/>
      <dgm:spPr/>
      <dgm:t>
        <a:bodyPr/>
        <a:lstStyle/>
        <a:p>
          <a:endParaRPr lang="de-DE" sz="1100"/>
        </a:p>
      </dgm:t>
    </dgm:pt>
    <dgm:pt modelId="{479ECE92-B3BA-4B9C-B1AD-EBA7DE2FFC20}" type="pres">
      <dgm:prSet presAssocID="{DBD8DCD6-52C0-44FB-94C1-1143E5EF60D4}" presName="cycle" presStyleCnt="0">
        <dgm:presLayoutVars>
          <dgm:dir/>
          <dgm:resizeHandles val="exact"/>
        </dgm:presLayoutVars>
      </dgm:prSet>
      <dgm:spPr/>
    </dgm:pt>
    <dgm:pt modelId="{88E95D60-DF1B-4888-992E-9C4FE22A3903}" type="pres">
      <dgm:prSet presAssocID="{27D0B7B9-FCC5-4DFF-8B8E-00899E98819C}" presName="node" presStyleLbl="node1" presStyleIdx="0" presStyleCnt="6" custScaleX="109777" custScaleY="109777">
        <dgm:presLayoutVars>
          <dgm:bulletEnabled val="1"/>
        </dgm:presLayoutVars>
      </dgm:prSet>
      <dgm:spPr/>
    </dgm:pt>
    <dgm:pt modelId="{DC3BBFC6-97D4-4AEB-B4A9-35E2DB5A76AA}" type="pres">
      <dgm:prSet presAssocID="{EB33434E-1E44-4B18-8930-E58AA0688CD8}" presName="sibTrans" presStyleLbl="sibTrans2D1" presStyleIdx="0" presStyleCnt="6"/>
      <dgm:spPr/>
    </dgm:pt>
    <dgm:pt modelId="{D7D290B0-D048-422A-B9CD-A7ED7B16AEC7}" type="pres">
      <dgm:prSet presAssocID="{EB33434E-1E44-4B18-8930-E58AA0688CD8}" presName="connectorText" presStyleLbl="sibTrans2D1" presStyleIdx="0" presStyleCnt="6"/>
      <dgm:spPr/>
    </dgm:pt>
    <dgm:pt modelId="{203463AD-011D-4BE7-8B58-D398C6E1EABD}" type="pres">
      <dgm:prSet presAssocID="{10AB0413-8784-416A-B89F-1258435E4708}" presName="node" presStyleLbl="node1" presStyleIdx="1" presStyleCnt="6" custScaleX="109777" custScaleY="109777" custRadScaleRad="98543" custRadScaleInc="-3480">
        <dgm:presLayoutVars>
          <dgm:bulletEnabled val="1"/>
        </dgm:presLayoutVars>
      </dgm:prSet>
      <dgm:spPr/>
    </dgm:pt>
    <dgm:pt modelId="{CD2AA31F-4AED-413E-A39F-11740B950733}" type="pres">
      <dgm:prSet presAssocID="{86A30115-D964-4EE8-ABEB-AFFD1DB3EEC1}" presName="sibTrans" presStyleLbl="sibTrans2D1" presStyleIdx="1" presStyleCnt="6"/>
      <dgm:spPr/>
    </dgm:pt>
    <dgm:pt modelId="{12E85209-6ED5-4DE2-9D0F-381DBE170443}" type="pres">
      <dgm:prSet presAssocID="{86A30115-D964-4EE8-ABEB-AFFD1DB3EEC1}" presName="connectorText" presStyleLbl="sibTrans2D1" presStyleIdx="1" presStyleCnt="6"/>
      <dgm:spPr/>
    </dgm:pt>
    <dgm:pt modelId="{0824D890-77CF-49AC-AFDF-12E4D7A0D72D}" type="pres">
      <dgm:prSet presAssocID="{E3115F3F-8CB2-49C8-A527-951318D827BB}" presName="node" presStyleLbl="node1" presStyleIdx="2" presStyleCnt="6" custScaleX="109777" custScaleY="109777">
        <dgm:presLayoutVars>
          <dgm:bulletEnabled val="1"/>
        </dgm:presLayoutVars>
      </dgm:prSet>
      <dgm:spPr/>
    </dgm:pt>
    <dgm:pt modelId="{67B9519F-86C7-40D6-BC83-E2FC4A3992DA}" type="pres">
      <dgm:prSet presAssocID="{04DBBF40-D4B0-41BA-8549-859A218FF2FA}" presName="sibTrans" presStyleLbl="sibTrans2D1" presStyleIdx="2" presStyleCnt="6"/>
      <dgm:spPr/>
    </dgm:pt>
    <dgm:pt modelId="{0AC32D0A-910C-41F2-A2E8-0EC9379AB09A}" type="pres">
      <dgm:prSet presAssocID="{04DBBF40-D4B0-41BA-8549-859A218FF2FA}" presName="connectorText" presStyleLbl="sibTrans2D1" presStyleIdx="2" presStyleCnt="6"/>
      <dgm:spPr/>
    </dgm:pt>
    <dgm:pt modelId="{220A31E8-99A5-4F87-BBF4-3DB20BE74847}" type="pres">
      <dgm:prSet presAssocID="{AB2B6DA0-730E-4F7D-957D-2447A4F0B5A1}" presName="node" presStyleLbl="node1" presStyleIdx="3" presStyleCnt="6" custScaleX="113638" custScaleY="110178" custRadScaleRad="83050" custRadScaleInc="25125">
        <dgm:presLayoutVars>
          <dgm:bulletEnabled val="1"/>
        </dgm:presLayoutVars>
      </dgm:prSet>
      <dgm:spPr/>
    </dgm:pt>
    <dgm:pt modelId="{1D82824D-AD66-4623-B684-DC686582E5E8}" type="pres">
      <dgm:prSet presAssocID="{2723AA14-61C2-4CC0-B440-FBC50082F931}" presName="sibTrans" presStyleLbl="sibTrans2D1" presStyleIdx="3" presStyleCnt="6"/>
      <dgm:spPr/>
    </dgm:pt>
    <dgm:pt modelId="{8701971E-71B7-4FC6-8F73-4B7AA7944340}" type="pres">
      <dgm:prSet presAssocID="{2723AA14-61C2-4CC0-B440-FBC50082F931}" presName="connectorText" presStyleLbl="sibTrans2D1" presStyleIdx="3" presStyleCnt="6"/>
      <dgm:spPr/>
    </dgm:pt>
    <dgm:pt modelId="{FF09D72C-DD4F-4ECE-B3D0-DE41437BD304}" type="pres">
      <dgm:prSet presAssocID="{9673D9F5-1A62-45C7-BC12-450F792F6713}" presName="node" presStyleLbl="node1" presStyleIdx="4" presStyleCnt="6" custScaleX="109777" custScaleY="109777" custRadScaleRad="86060" custRadScaleInc="-20323">
        <dgm:presLayoutVars>
          <dgm:bulletEnabled val="1"/>
        </dgm:presLayoutVars>
      </dgm:prSet>
      <dgm:spPr/>
    </dgm:pt>
    <dgm:pt modelId="{50758B54-759D-4CDC-BAFA-22AB8E2182A1}" type="pres">
      <dgm:prSet presAssocID="{FB6BDEA9-8D79-493B-A21A-5E4825F26103}" presName="sibTrans" presStyleLbl="sibTrans2D1" presStyleIdx="4" presStyleCnt="6"/>
      <dgm:spPr/>
    </dgm:pt>
    <dgm:pt modelId="{C795A2CB-348D-4220-AC05-7736FEF52579}" type="pres">
      <dgm:prSet presAssocID="{FB6BDEA9-8D79-493B-A21A-5E4825F26103}" presName="connectorText" presStyleLbl="sibTrans2D1" presStyleIdx="4" presStyleCnt="6"/>
      <dgm:spPr/>
    </dgm:pt>
    <dgm:pt modelId="{691DAF67-16C5-4638-AE63-CEB2D7457073}" type="pres">
      <dgm:prSet presAssocID="{08E77206-709A-4669-BB2B-A06658AEFF1E}" presName="node" presStyleLbl="node1" presStyleIdx="5" presStyleCnt="6" custScaleX="109777" custScaleY="109777">
        <dgm:presLayoutVars>
          <dgm:bulletEnabled val="1"/>
        </dgm:presLayoutVars>
      </dgm:prSet>
      <dgm:spPr/>
    </dgm:pt>
    <dgm:pt modelId="{97E16159-3DC8-4BA4-B4EE-80249AD4C2E1}" type="pres">
      <dgm:prSet presAssocID="{C54D7088-2DAE-48AE-BC86-67E36C9219D4}" presName="sibTrans" presStyleLbl="sibTrans2D1" presStyleIdx="5" presStyleCnt="6"/>
      <dgm:spPr/>
    </dgm:pt>
    <dgm:pt modelId="{24F66B59-6DA2-4F18-9345-2BBEA50F90F2}" type="pres">
      <dgm:prSet presAssocID="{C54D7088-2DAE-48AE-BC86-67E36C9219D4}" presName="connectorText" presStyleLbl="sibTrans2D1" presStyleIdx="5" presStyleCnt="6"/>
      <dgm:spPr/>
    </dgm:pt>
  </dgm:ptLst>
  <dgm:cxnLst>
    <dgm:cxn modelId="{A9E92F03-2E6D-4B1A-8823-870ED0D7AE51}" type="presOf" srcId="{DBD8DCD6-52C0-44FB-94C1-1143E5EF60D4}" destId="{479ECE92-B3BA-4B9C-B1AD-EBA7DE2FFC20}" srcOrd="0" destOrd="0" presId="urn:microsoft.com/office/officeart/2005/8/layout/cycle2"/>
    <dgm:cxn modelId="{27E6C508-12A6-4114-91F9-128A1EECB120}" type="presOf" srcId="{08E77206-709A-4669-BB2B-A06658AEFF1E}" destId="{691DAF67-16C5-4638-AE63-CEB2D7457073}" srcOrd="0" destOrd="0" presId="urn:microsoft.com/office/officeart/2005/8/layout/cycle2"/>
    <dgm:cxn modelId="{3F8F900C-7F37-476D-8507-2BFB9C8BB0A8}" type="presOf" srcId="{2723AA14-61C2-4CC0-B440-FBC50082F931}" destId="{8701971E-71B7-4FC6-8F73-4B7AA7944340}" srcOrd="1" destOrd="0" presId="urn:microsoft.com/office/officeart/2005/8/layout/cycle2"/>
    <dgm:cxn modelId="{77464B1D-AB52-48CD-AD79-C45CF97B2F89}" type="presOf" srcId="{C54D7088-2DAE-48AE-BC86-67E36C9219D4}" destId="{97E16159-3DC8-4BA4-B4EE-80249AD4C2E1}" srcOrd="0" destOrd="0" presId="urn:microsoft.com/office/officeart/2005/8/layout/cycle2"/>
    <dgm:cxn modelId="{A05E2924-C9E8-400F-B2EC-F56E16D926C8}" type="presOf" srcId="{04DBBF40-D4B0-41BA-8549-859A218FF2FA}" destId="{0AC32D0A-910C-41F2-A2E8-0EC9379AB09A}" srcOrd="1" destOrd="0" presId="urn:microsoft.com/office/officeart/2005/8/layout/cycle2"/>
    <dgm:cxn modelId="{A777B326-D8BF-44F8-AAF1-404453078C6E}" type="presOf" srcId="{86A30115-D964-4EE8-ABEB-AFFD1DB3EEC1}" destId="{12E85209-6ED5-4DE2-9D0F-381DBE170443}" srcOrd="1" destOrd="0" presId="urn:microsoft.com/office/officeart/2005/8/layout/cycle2"/>
    <dgm:cxn modelId="{791CF82E-2697-4091-84C9-E850D2550640}" type="presOf" srcId="{EB33434E-1E44-4B18-8930-E58AA0688CD8}" destId="{DC3BBFC6-97D4-4AEB-B4A9-35E2DB5A76AA}" srcOrd="0" destOrd="0" presId="urn:microsoft.com/office/officeart/2005/8/layout/cycle2"/>
    <dgm:cxn modelId="{E363FA2F-D70F-43BD-ADFC-852EE9C0291B}" type="presOf" srcId="{2723AA14-61C2-4CC0-B440-FBC50082F931}" destId="{1D82824D-AD66-4623-B684-DC686582E5E8}" srcOrd="0" destOrd="0" presId="urn:microsoft.com/office/officeart/2005/8/layout/cycle2"/>
    <dgm:cxn modelId="{72FC7930-83D9-401C-8DFC-883090DABE6F}" type="presOf" srcId="{FB6BDEA9-8D79-493B-A21A-5E4825F26103}" destId="{C795A2CB-348D-4220-AC05-7736FEF52579}" srcOrd="1" destOrd="0" presId="urn:microsoft.com/office/officeart/2005/8/layout/cycle2"/>
    <dgm:cxn modelId="{54121666-6ACA-422A-B5B2-64D7FC29ADA0}" srcId="{DBD8DCD6-52C0-44FB-94C1-1143E5EF60D4}" destId="{10AB0413-8784-416A-B89F-1258435E4708}" srcOrd="1" destOrd="0" parTransId="{15150F3E-94B9-4CB6-BD2F-AE810C8CB9EC}" sibTransId="{86A30115-D964-4EE8-ABEB-AFFD1DB3EEC1}"/>
    <dgm:cxn modelId="{103F084D-76F1-40A2-841C-74ECCB32CFBC}" srcId="{DBD8DCD6-52C0-44FB-94C1-1143E5EF60D4}" destId="{27D0B7B9-FCC5-4DFF-8B8E-00899E98819C}" srcOrd="0" destOrd="0" parTransId="{D1A77C3C-9292-415F-8219-824F00D33D59}" sibTransId="{EB33434E-1E44-4B18-8930-E58AA0688CD8}"/>
    <dgm:cxn modelId="{AE238E77-1B28-4B5F-84D5-A000E466C011}" type="presOf" srcId="{86A30115-D964-4EE8-ABEB-AFFD1DB3EEC1}" destId="{CD2AA31F-4AED-413E-A39F-11740B950733}" srcOrd="0" destOrd="0" presId="urn:microsoft.com/office/officeart/2005/8/layout/cycle2"/>
    <dgm:cxn modelId="{66421F7A-F518-4AAB-A5CE-C8874EF68512}" type="presOf" srcId="{9673D9F5-1A62-45C7-BC12-450F792F6713}" destId="{FF09D72C-DD4F-4ECE-B3D0-DE41437BD304}" srcOrd="0" destOrd="0" presId="urn:microsoft.com/office/officeart/2005/8/layout/cycle2"/>
    <dgm:cxn modelId="{E989D67E-99FB-4FCA-B0A0-05C00E030C46}" srcId="{DBD8DCD6-52C0-44FB-94C1-1143E5EF60D4}" destId="{9673D9F5-1A62-45C7-BC12-450F792F6713}" srcOrd="4" destOrd="0" parTransId="{7A3953E6-7F9B-4474-8B66-5755296BB194}" sibTransId="{FB6BDEA9-8D79-493B-A21A-5E4825F26103}"/>
    <dgm:cxn modelId="{2FA9DA89-C813-48BB-B23E-CCE249BB297E}" srcId="{DBD8DCD6-52C0-44FB-94C1-1143E5EF60D4}" destId="{AB2B6DA0-730E-4F7D-957D-2447A4F0B5A1}" srcOrd="3" destOrd="0" parTransId="{8FA207D7-2124-4F7D-97A3-4689F4724D87}" sibTransId="{2723AA14-61C2-4CC0-B440-FBC50082F931}"/>
    <dgm:cxn modelId="{CFF4CB92-634D-4AFC-ADAC-B8A298BFDEB1}" type="presOf" srcId="{AB2B6DA0-730E-4F7D-957D-2447A4F0B5A1}" destId="{220A31E8-99A5-4F87-BBF4-3DB20BE74847}" srcOrd="0" destOrd="0" presId="urn:microsoft.com/office/officeart/2005/8/layout/cycle2"/>
    <dgm:cxn modelId="{0C481E96-C27C-4854-838E-3EB548989766}" srcId="{DBD8DCD6-52C0-44FB-94C1-1143E5EF60D4}" destId="{08E77206-709A-4669-BB2B-A06658AEFF1E}" srcOrd="5" destOrd="0" parTransId="{C8FC89BE-9133-4564-9507-0750C850D781}" sibTransId="{C54D7088-2DAE-48AE-BC86-67E36C9219D4}"/>
    <dgm:cxn modelId="{C4F4849A-38A0-49FE-BF27-3D03692C7DED}" type="presOf" srcId="{27D0B7B9-FCC5-4DFF-8B8E-00899E98819C}" destId="{88E95D60-DF1B-4888-992E-9C4FE22A3903}" srcOrd="0" destOrd="0" presId="urn:microsoft.com/office/officeart/2005/8/layout/cycle2"/>
    <dgm:cxn modelId="{4576E3C2-C08F-48A9-B8DE-723B8482B106}" type="presOf" srcId="{E3115F3F-8CB2-49C8-A527-951318D827BB}" destId="{0824D890-77CF-49AC-AFDF-12E4D7A0D72D}" srcOrd="0" destOrd="0" presId="urn:microsoft.com/office/officeart/2005/8/layout/cycle2"/>
    <dgm:cxn modelId="{7D70B5D2-8857-4FC1-B3B3-8FA239BA42BB}" type="presOf" srcId="{04DBBF40-D4B0-41BA-8549-859A218FF2FA}" destId="{67B9519F-86C7-40D6-BC83-E2FC4A3992DA}" srcOrd="0" destOrd="0" presId="urn:microsoft.com/office/officeart/2005/8/layout/cycle2"/>
    <dgm:cxn modelId="{D25EF2DA-3CAC-4285-B0F2-CF8E7C3A3978}" type="presOf" srcId="{EB33434E-1E44-4B18-8930-E58AA0688CD8}" destId="{D7D290B0-D048-422A-B9CD-A7ED7B16AEC7}" srcOrd="1" destOrd="0" presId="urn:microsoft.com/office/officeart/2005/8/layout/cycle2"/>
    <dgm:cxn modelId="{0E5955E8-2DF2-40A2-86F7-7C466F3F69F4}" type="presOf" srcId="{FB6BDEA9-8D79-493B-A21A-5E4825F26103}" destId="{50758B54-759D-4CDC-BAFA-22AB8E2182A1}" srcOrd="0" destOrd="0" presId="urn:microsoft.com/office/officeart/2005/8/layout/cycle2"/>
    <dgm:cxn modelId="{59DAA2ED-928B-4A7E-9AED-FA30F51160F8}" srcId="{DBD8DCD6-52C0-44FB-94C1-1143E5EF60D4}" destId="{E3115F3F-8CB2-49C8-A527-951318D827BB}" srcOrd="2" destOrd="0" parTransId="{07DAC63C-583E-4880-96B5-2605406D30D9}" sibTransId="{04DBBF40-D4B0-41BA-8549-859A218FF2FA}"/>
    <dgm:cxn modelId="{582D2BEF-3C7E-4B70-A640-445214646E88}" type="presOf" srcId="{C54D7088-2DAE-48AE-BC86-67E36C9219D4}" destId="{24F66B59-6DA2-4F18-9345-2BBEA50F90F2}" srcOrd="1" destOrd="0" presId="urn:microsoft.com/office/officeart/2005/8/layout/cycle2"/>
    <dgm:cxn modelId="{89C414F3-A37B-4F1F-9BA3-710F2BFAE3A7}" type="presOf" srcId="{10AB0413-8784-416A-B89F-1258435E4708}" destId="{203463AD-011D-4BE7-8B58-D398C6E1EABD}" srcOrd="0" destOrd="0" presId="urn:microsoft.com/office/officeart/2005/8/layout/cycle2"/>
    <dgm:cxn modelId="{DD4D7F85-CBB3-4797-ACE4-2DC065F4BEA8}" type="presParOf" srcId="{479ECE92-B3BA-4B9C-B1AD-EBA7DE2FFC20}" destId="{88E95D60-DF1B-4888-992E-9C4FE22A3903}" srcOrd="0" destOrd="0" presId="urn:microsoft.com/office/officeart/2005/8/layout/cycle2"/>
    <dgm:cxn modelId="{341A4BDA-FFF6-41F4-A2A5-202B5E7C69EE}" type="presParOf" srcId="{479ECE92-B3BA-4B9C-B1AD-EBA7DE2FFC20}" destId="{DC3BBFC6-97D4-4AEB-B4A9-35E2DB5A76AA}" srcOrd="1" destOrd="0" presId="urn:microsoft.com/office/officeart/2005/8/layout/cycle2"/>
    <dgm:cxn modelId="{2F6C723C-4E40-44DD-B26D-A071A4C9AE6C}" type="presParOf" srcId="{DC3BBFC6-97D4-4AEB-B4A9-35E2DB5A76AA}" destId="{D7D290B0-D048-422A-B9CD-A7ED7B16AEC7}" srcOrd="0" destOrd="0" presId="urn:microsoft.com/office/officeart/2005/8/layout/cycle2"/>
    <dgm:cxn modelId="{AD24E1DC-0D07-41EB-B5A9-9C74791365D4}" type="presParOf" srcId="{479ECE92-B3BA-4B9C-B1AD-EBA7DE2FFC20}" destId="{203463AD-011D-4BE7-8B58-D398C6E1EABD}" srcOrd="2" destOrd="0" presId="urn:microsoft.com/office/officeart/2005/8/layout/cycle2"/>
    <dgm:cxn modelId="{586771F8-04A4-4C32-85C6-005269DB4A60}" type="presParOf" srcId="{479ECE92-B3BA-4B9C-B1AD-EBA7DE2FFC20}" destId="{CD2AA31F-4AED-413E-A39F-11740B950733}" srcOrd="3" destOrd="0" presId="urn:microsoft.com/office/officeart/2005/8/layout/cycle2"/>
    <dgm:cxn modelId="{07148019-AE4C-4315-B43C-AF236639DCC5}" type="presParOf" srcId="{CD2AA31F-4AED-413E-A39F-11740B950733}" destId="{12E85209-6ED5-4DE2-9D0F-381DBE170443}" srcOrd="0" destOrd="0" presId="urn:microsoft.com/office/officeart/2005/8/layout/cycle2"/>
    <dgm:cxn modelId="{1F6E94F5-B652-4D19-A343-7F8DEC5B15CA}" type="presParOf" srcId="{479ECE92-B3BA-4B9C-B1AD-EBA7DE2FFC20}" destId="{0824D890-77CF-49AC-AFDF-12E4D7A0D72D}" srcOrd="4" destOrd="0" presId="urn:microsoft.com/office/officeart/2005/8/layout/cycle2"/>
    <dgm:cxn modelId="{95867391-CA3C-4E69-A230-6237A2DF96D4}" type="presParOf" srcId="{479ECE92-B3BA-4B9C-B1AD-EBA7DE2FFC20}" destId="{67B9519F-86C7-40D6-BC83-E2FC4A3992DA}" srcOrd="5" destOrd="0" presId="urn:microsoft.com/office/officeart/2005/8/layout/cycle2"/>
    <dgm:cxn modelId="{9899CD36-409F-428B-8F70-701F58362CAE}" type="presParOf" srcId="{67B9519F-86C7-40D6-BC83-E2FC4A3992DA}" destId="{0AC32D0A-910C-41F2-A2E8-0EC9379AB09A}" srcOrd="0" destOrd="0" presId="urn:microsoft.com/office/officeart/2005/8/layout/cycle2"/>
    <dgm:cxn modelId="{681E3E69-DFC0-4D1E-886A-9D5A082357E4}" type="presParOf" srcId="{479ECE92-B3BA-4B9C-B1AD-EBA7DE2FFC20}" destId="{220A31E8-99A5-4F87-BBF4-3DB20BE74847}" srcOrd="6" destOrd="0" presId="urn:microsoft.com/office/officeart/2005/8/layout/cycle2"/>
    <dgm:cxn modelId="{DB9A6B7B-79A1-4DA8-99E5-36A34A6E3061}" type="presParOf" srcId="{479ECE92-B3BA-4B9C-B1AD-EBA7DE2FFC20}" destId="{1D82824D-AD66-4623-B684-DC686582E5E8}" srcOrd="7" destOrd="0" presId="urn:microsoft.com/office/officeart/2005/8/layout/cycle2"/>
    <dgm:cxn modelId="{C83E4392-A8EF-4752-9B97-48DAB0370CFB}" type="presParOf" srcId="{1D82824D-AD66-4623-B684-DC686582E5E8}" destId="{8701971E-71B7-4FC6-8F73-4B7AA7944340}" srcOrd="0" destOrd="0" presId="urn:microsoft.com/office/officeart/2005/8/layout/cycle2"/>
    <dgm:cxn modelId="{6ABA48CB-DA6C-4CF1-9908-9F2F181DFBF3}" type="presParOf" srcId="{479ECE92-B3BA-4B9C-B1AD-EBA7DE2FFC20}" destId="{FF09D72C-DD4F-4ECE-B3D0-DE41437BD304}" srcOrd="8" destOrd="0" presId="urn:microsoft.com/office/officeart/2005/8/layout/cycle2"/>
    <dgm:cxn modelId="{0643B247-0900-422B-88AF-95ED672238A6}" type="presParOf" srcId="{479ECE92-B3BA-4B9C-B1AD-EBA7DE2FFC20}" destId="{50758B54-759D-4CDC-BAFA-22AB8E2182A1}" srcOrd="9" destOrd="0" presId="urn:microsoft.com/office/officeart/2005/8/layout/cycle2"/>
    <dgm:cxn modelId="{17BB8697-0D62-42BC-A65B-FB1BA50FB410}" type="presParOf" srcId="{50758B54-759D-4CDC-BAFA-22AB8E2182A1}" destId="{C795A2CB-348D-4220-AC05-7736FEF52579}" srcOrd="0" destOrd="0" presId="urn:microsoft.com/office/officeart/2005/8/layout/cycle2"/>
    <dgm:cxn modelId="{FFDDAD80-E5B9-4955-B482-862E957E367E}" type="presParOf" srcId="{479ECE92-B3BA-4B9C-B1AD-EBA7DE2FFC20}" destId="{691DAF67-16C5-4638-AE63-CEB2D7457073}" srcOrd="10" destOrd="0" presId="urn:microsoft.com/office/officeart/2005/8/layout/cycle2"/>
    <dgm:cxn modelId="{B8A8A689-AE91-4F20-B974-B6A603A11F51}" type="presParOf" srcId="{479ECE92-B3BA-4B9C-B1AD-EBA7DE2FFC20}" destId="{97E16159-3DC8-4BA4-B4EE-80249AD4C2E1}" srcOrd="11" destOrd="0" presId="urn:microsoft.com/office/officeart/2005/8/layout/cycle2"/>
    <dgm:cxn modelId="{CD259F28-C968-42CE-B7C2-0AF6056FE6E9}" type="presParOf" srcId="{97E16159-3DC8-4BA4-B4EE-80249AD4C2E1}" destId="{24F66B59-6DA2-4F18-9345-2BBEA50F90F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BD8DCD6-52C0-44FB-94C1-1143E5EF60D4}"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e-DE"/>
        </a:p>
      </dgm:t>
    </dgm:pt>
    <dgm:pt modelId="{10AB0413-8784-416A-B89F-1258435E4708}">
      <dgm:prSet phldrT="[Text]" custT="1"/>
      <dgm:spPr>
        <a:solidFill>
          <a:schemeClr val="tx2">
            <a:lumMod val="20000"/>
            <a:lumOff val="80000"/>
          </a:schemeClr>
        </a:solidFill>
      </dgm:spPr>
      <dgm:t>
        <a:bodyPr lIns="0" tIns="0" rIns="0" bIns="0"/>
        <a:lstStyle/>
        <a:p>
          <a:r>
            <a:rPr lang="de-DE" sz="1200" b="1" dirty="0"/>
            <a:t>2</a:t>
          </a:r>
        </a:p>
      </dgm:t>
    </dgm:pt>
    <dgm:pt modelId="{15150F3E-94B9-4CB6-BD2F-AE810C8CB9EC}" type="parTrans" cxnId="{54121666-6ACA-422A-B5B2-64D7FC29ADA0}">
      <dgm:prSet/>
      <dgm:spPr/>
      <dgm:t>
        <a:bodyPr/>
        <a:lstStyle/>
        <a:p>
          <a:endParaRPr lang="de-DE" sz="1100"/>
        </a:p>
      </dgm:t>
    </dgm:pt>
    <dgm:pt modelId="{86A30115-D964-4EE8-ABEB-AFFD1DB3EEC1}" type="sibTrans" cxnId="{54121666-6ACA-422A-B5B2-64D7FC29ADA0}">
      <dgm:prSet custT="1"/>
      <dgm:spPr>
        <a:solidFill>
          <a:schemeClr val="tx2">
            <a:lumMod val="20000"/>
            <a:lumOff val="80000"/>
          </a:schemeClr>
        </a:solidFill>
      </dgm:spPr>
      <dgm:t>
        <a:bodyPr/>
        <a:lstStyle/>
        <a:p>
          <a:endParaRPr lang="de-DE" sz="1100"/>
        </a:p>
      </dgm:t>
    </dgm:pt>
    <dgm:pt modelId="{E3115F3F-8CB2-49C8-A527-951318D827BB}">
      <dgm:prSet phldrT="[Text]" custT="1"/>
      <dgm:spPr>
        <a:solidFill>
          <a:schemeClr val="tx2">
            <a:lumMod val="20000"/>
            <a:lumOff val="80000"/>
          </a:schemeClr>
        </a:solidFill>
      </dgm:spPr>
      <dgm:t>
        <a:bodyPr lIns="0" tIns="0" rIns="0" bIns="0"/>
        <a:lstStyle/>
        <a:p>
          <a:r>
            <a:rPr lang="de-DE" sz="1200" b="1" dirty="0"/>
            <a:t>3.</a:t>
          </a:r>
        </a:p>
      </dgm:t>
    </dgm:pt>
    <dgm:pt modelId="{07DAC63C-583E-4880-96B5-2605406D30D9}" type="parTrans" cxnId="{59DAA2ED-928B-4A7E-9AED-FA30F51160F8}">
      <dgm:prSet/>
      <dgm:spPr/>
      <dgm:t>
        <a:bodyPr/>
        <a:lstStyle/>
        <a:p>
          <a:endParaRPr lang="de-DE" sz="1100"/>
        </a:p>
      </dgm:t>
    </dgm:pt>
    <dgm:pt modelId="{04DBBF40-D4B0-41BA-8549-859A218FF2FA}" type="sibTrans" cxnId="{59DAA2ED-928B-4A7E-9AED-FA30F51160F8}">
      <dgm:prSet custT="1"/>
      <dgm:spPr>
        <a:solidFill>
          <a:schemeClr val="tx2">
            <a:lumMod val="20000"/>
            <a:lumOff val="80000"/>
          </a:schemeClr>
        </a:solidFill>
      </dgm:spPr>
      <dgm:t>
        <a:bodyPr/>
        <a:lstStyle/>
        <a:p>
          <a:endParaRPr lang="de-DE" sz="1100"/>
        </a:p>
      </dgm:t>
    </dgm:pt>
    <dgm:pt modelId="{9673D9F5-1A62-45C7-BC12-450F792F6713}">
      <dgm:prSet phldrT="[Text]" custT="1"/>
      <dgm:spPr>
        <a:solidFill>
          <a:schemeClr val="tx2"/>
        </a:solidFill>
      </dgm:spPr>
      <dgm:t>
        <a:bodyPr lIns="0" tIns="0" rIns="0" bIns="0"/>
        <a:lstStyle/>
        <a:p>
          <a:endParaRPr lang="de-DE" sz="1200" b="0" dirty="0"/>
        </a:p>
      </dgm:t>
    </dgm:pt>
    <dgm:pt modelId="{7A3953E6-7F9B-4474-8B66-5755296BB194}" type="parTrans" cxnId="{E989D67E-99FB-4FCA-B0A0-05C00E030C46}">
      <dgm:prSet/>
      <dgm:spPr/>
      <dgm:t>
        <a:bodyPr/>
        <a:lstStyle/>
        <a:p>
          <a:endParaRPr lang="de-DE" sz="1100"/>
        </a:p>
      </dgm:t>
    </dgm:pt>
    <dgm:pt modelId="{FB6BDEA9-8D79-493B-A21A-5E4825F26103}" type="sibTrans" cxnId="{E989D67E-99FB-4FCA-B0A0-05C00E030C46}">
      <dgm:prSet custT="1"/>
      <dgm:spPr>
        <a:solidFill>
          <a:schemeClr val="tx2">
            <a:lumMod val="20000"/>
            <a:lumOff val="80000"/>
          </a:schemeClr>
        </a:solidFill>
      </dgm:spPr>
      <dgm:t>
        <a:bodyPr/>
        <a:lstStyle/>
        <a:p>
          <a:endParaRPr lang="de-DE" sz="1100"/>
        </a:p>
      </dgm:t>
    </dgm:pt>
    <dgm:pt modelId="{08E77206-709A-4669-BB2B-A06658AEFF1E}">
      <dgm:prSet phldrT="[Text]" custT="1"/>
      <dgm:spPr>
        <a:solidFill>
          <a:schemeClr val="tx2">
            <a:lumMod val="20000"/>
            <a:lumOff val="80000"/>
          </a:schemeClr>
        </a:solidFill>
      </dgm:spPr>
      <dgm:t>
        <a:bodyPr lIns="0" tIns="0" rIns="0" bIns="0"/>
        <a:lstStyle/>
        <a:p>
          <a:r>
            <a:rPr lang="de-DE" sz="1200" b="1" dirty="0"/>
            <a:t>5.</a:t>
          </a:r>
          <a:endParaRPr lang="de-DE" sz="1200" b="0" dirty="0"/>
        </a:p>
      </dgm:t>
    </dgm:pt>
    <dgm:pt modelId="{C54D7088-2DAE-48AE-BC86-67E36C9219D4}" type="sibTrans" cxnId="{0C481E96-C27C-4854-838E-3EB548989766}">
      <dgm:prSet custT="1"/>
      <dgm:spPr>
        <a:solidFill>
          <a:schemeClr val="tx2">
            <a:lumMod val="20000"/>
            <a:lumOff val="80000"/>
          </a:schemeClr>
        </a:solidFill>
      </dgm:spPr>
      <dgm:t>
        <a:bodyPr/>
        <a:lstStyle/>
        <a:p>
          <a:endParaRPr lang="de-DE" sz="1100"/>
        </a:p>
      </dgm:t>
    </dgm:pt>
    <dgm:pt modelId="{C8FC89BE-9133-4564-9507-0750C850D781}" type="parTrans" cxnId="{0C481E96-C27C-4854-838E-3EB548989766}">
      <dgm:prSet/>
      <dgm:spPr/>
      <dgm:t>
        <a:bodyPr/>
        <a:lstStyle/>
        <a:p>
          <a:endParaRPr lang="de-DE" sz="1100"/>
        </a:p>
      </dgm:t>
    </dgm:pt>
    <dgm:pt modelId="{27D0B7B9-FCC5-4DFF-8B8E-00899E98819C}">
      <dgm:prSet phldrT="[Text]" custT="1"/>
      <dgm:spPr>
        <a:solidFill>
          <a:schemeClr val="tx2">
            <a:lumMod val="20000"/>
            <a:lumOff val="80000"/>
          </a:schemeClr>
        </a:solidFill>
      </dgm:spPr>
      <dgm:t>
        <a:bodyPr lIns="0" tIns="0" rIns="0" bIns="0"/>
        <a:lstStyle/>
        <a:p>
          <a:r>
            <a:rPr lang="de-DE" sz="1200" b="1" dirty="0"/>
            <a:t>1.</a:t>
          </a:r>
        </a:p>
      </dgm:t>
    </dgm:pt>
    <dgm:pt modelId="{EB33434E-1E44-4B18-8930-E58AA0688CD8}" type="sibTrans" cxnId="{103F084D-76F1-40A2-841C-74ECCB32CFBC}">
      <dgm:prSet custT="1"/>
      <dgm:spPr>
        <a:solidFill>
          <a:schemeClr val="tx2">
            <a:lumMod val="20000"/>
            <a:lumOff val="80000"/>
          </a:schemeClr>
        </a:solidFill>
      </dgm:spPr>
      <dgm:t>
        <a:bodyPr/>
        <a:lstStyle/>
        <a:p>
          <a:endParaRPr lang="de-DE" sz="1100"/>
        </a:p>
      </dgm:t>
    </dgm:pt>
    <dgm:pt modelId="{D1A77C3C-9292-415F-8219-824F00D33D59}" type="parTrans" cxnId="{103F084D-76F1-40A2-841C-74ECCB32CFBC}">
      <dgm:prSet/>
      <dgm:spPr/>
      <dgm:t>
        <a:bodyPr/>
        <a:lstStyle/>
        <a:p>
          <a:endParaRPr lang="de-DE" sz="1100"/>
        </a:p>
      </dgm:t>
    </dgm:pt>
    <dgm:pt modelId="{AB2B6DA0-730E-4F7D-957D-2447A4F0B5A1}">
      <dgm:prSet phldrT="[Text]" custT="1"/>
      <dgm:spPr>
        <a:solidFill>
          <a:schemeClr val="tx2"/>
        </a:solidFill>
      </dgm:spPr>
      <dgm:t>
        <a:bodyPr vert="horz" lIns="0" tIns="0" rIns="0" bIns="0" anchor="ctr" anchorCtr="0"/>
        <a:lstStyle/>
        <a:p>
          <a:r>
            <a:rPr lang="de-DE" sz="1200" b="1" dirty="0"/>
            <a:t>4.</a:t>
          </a:r>
        </a:p>
      </dgm:t>
    </dgm:pt>
    <dgm:pt modelId="{2723AA14-61C2-4CC0-B440-FBC50082F931}" type="sibTrans" cxnId="{2FA9DA89-C813-48BB-B23E-CCE249BB297E}">
      <dgm:prSet custT="1"/>
      <dgm:spPr>
        <a:solidFill>
          <a:schemeClr val="bg1"/>
        </a:solidFill>
        <a:ln>
          <a:noFill/>
        </a:ln>
      </dgm:spPr>
      <dgm:t>
        <a:bodyPr/>
        <a:lstStyle/>
        <a:p>
          <a:endParaRPr lang="de-DE" sz="1100"/>
        </a:p>
      </dgm:t>
    </dgm:pt>
    <dgm:pt modelId="{8FA207D7-2124-4F7D-97A3-4689F4724D87}" type="parTrans" cxnId="{2FA9DA89-C813-48BB-B23E-CCE249BB297E}">
      <dgm:prSet/>
      <dgm:spPr/>
      <dgm:t>
        <a:bodyPr/>
        <a:lstStyle/>
        <a:p>
          <a:endParaRPr lang="de-DE" sz="1100"/>
        </a:p>
      </dgm:t>
    </dgm:pt>
    <dgm:pt modelId="{479ECE92-B3BA-4B9C-B1AD-EBA7DE2FFC20}" type="pres">
      <dgm:prSet presAssocID="{DBD8DCD6-52C0-44FB-94C1-1143E5EF60D4}" presName="cycle" presStyleCnt="0">
        <dgm:presLayoutVars>
          <dgm:dir/>
          <dgm:resizeHandles val="exact"/>
        </dgm:presLayoutVars>
      </dgm:prSet>
      <dgm:spPr/>
    </dgm:pt>
    <dgm:pt modelId="{88E95D60-DF1B-4888-992E-9C4FE22A3903}" type="pres">
      <dgm:prSet presAssocID="{27D0B7B9-FCC5-4DFF-8B8E-00899E98819C}" presName="node" presStyleLbl="node1" presStyleIdx="0" presStyleCnt="6" custScaleX="109777" custScaleY="109777">
        <dgm:presLayoutVars>
          <dgm:bulletEnabled val="1"/>
        </dgm:presLayoutVars>
      </dgm:prSet>
      <dgm:spPr/>
    </dgm:pt>
    <dgm:pt modelId="{DC3BBFC6-97D4-4AEB-B4A9-35E2DB5A76AA}" type="pres">
      <dgm:prSet presAssocID="{EB33434E-1E44-4B18-8930-E58AA0688CD8}" presName="sibTrans" presStyleLbl="sibTrans2D1" presStyleIdx="0" presStyleCnt="6"/>
      <dgm:spPr/>
    </dgm:pt>
    <dgm:pt modelId="{D7D290B0-D048-422A-B9CD-A7ED7B16AEC7}" type="pres">
      <dgm:prSet presAssocID="{EB33434E-1E44-4B18-8930-E58AA0688CD8}" presName="connectorText" presStyleLbl="sibTrans2D1" presStyleIdx="0" presStyleCnt="6"/>
      <dgm:spPr/>
    </dgm:pt>
    <dgm:pt modelId="{203463AD-011D-4BE7-8B58-D398C6E1EABD}" type="pres">
      <dgm:prSet presAssocID="{10AB0413-8784-416A-B89F-1258435E4708}" presName="node" presStyleLbl="node1" presStyleIdx="1" presStyleCnt="6" custScaleX="109777" custScaleY="109777" custRadScaleRad="98543" custRadScaleInc="-3480">
        <dgm:presLayoutVars>
          <dgm:bulletEnabled val="1"/>
        </dgm:presLayoutVars>
      </dgm:prSet>
      <dgm:spPr/>
    </dgm:pt>
    <dgm:pt modelId="{CD2AA31F-4AED-413E-A39F-11740B950733}" type="pres">
      <dgm:prSet presAssocID="{86A30115-D964-4EE8-ABEB-AFFD1DB3EEC1}" presName="sibTrans" presStyleLbl="sibTrans2D1" presStyleIdx="1" presStyleCnt="6"/>
      <dgm:spPr/>
    </dgm:pt>
    <dgm:pt modelId="{12E85209-6ED5-4DE2-9D0F-381DBE170443}" type="pres">
      <dgm:prSet presAssocID="{86A30115-D964-4EE8-ABEB-AFFD1DB3EEC1}" presName="connectorText" presStyleLbl="sibTrans2D1" presStyleIdx="1" presStyleCnt="6"/>
      <dgm:spPr/>
    </dgm:pt>
    <dgm:pt modelId="{0824D890-77CF-49AC-AFDF-12E4D7A0D72D}" type="pres">
      <dgm:prSet presAssocID="{E3115F3F-8CB2-49C8-A527-951318D827BB}" presName="node" presStyleLbl="node1" presStyleIdx="2" presStyleCnt="6" custScaleX="109777" custScaleY="109777">
        <dgm:presLayoutVars>
          <dgm:bulletEnabled val="1"/>
        </dgm:presLayoutVars>
      </dgm:prSet>
      <dgm:spPr/>
    </dgm:pt>
    <dgm:pt modelId="{67B9519F-86C7-40D6-BC83-E2FC4A3992DA}" type="pres">
      <dgm:prSet presAssocID="{04DBBF40-D4B0-41BA-8549-859A218FF2FA}" presName="sibTrans" presStyleLbl="sibTrans2D1" presStyleIdx="2" presStyleCnt="6"/>
      <dgm:spPr/>
    </dgm:pt>
    <dgm:pt modelId="{0AC32D0A-910C-41F2-A2E8-0EC9379AB09A}" type="pres">
      <dgm:prSet presAssocID="{04DBBF40-D4B0-41BA-8549-859A218FF2FA}" presName="connectorText" presStyleLbl="sibTrans2D1" presStyleIdx="2" presStyleCnt="6"/>
      <dgm:spPr/>
    </dgm:pt>
    <dgm:pt modelId="{220A31E8-99A5-4F87-BBF4-3DB20BE74847}" type="pres">
      <dgm:prSet presAssocID="{AB2B6DA0-730E-4F7D-957D-2447A4F0B5A1}" presName="node" presStyleLbl="node1" presStyleIdx="3" presStyleCnt="6" custScaleX="113638" custScaleY="110178" custRadScaleRad="83050" custRadScaleInc="25125">
        <dgm:presLayoutVars>
          <dgm:bulletEnabled val="1"/>
        </dgm:presLayoutVars>
      </dgm:prSet>
      <dgm:spPr/>
    </dgm:pt>
    <dgm:pt modelId="{1D82824D-AD66-4623-B684-DC686582E5E8}" type="pres">
      <dgm:prSet presAssocID="{2723AA14-61C2-4CC0-B440-FBC50082F931}" presName="sibTrans" presStyleLbl="sibTrans2D1" presStyleIdx="3" presStyleCnt="6"/>
      <dgm:spPr/>
    </dgm:pt>
    <dgm:pt modelId="{8701971E-71B7-4FC6-8F73-4B7AA7944340}" type="pres">
      <dgm:prSet presAssocID="{2723AA14-61C2-4CC0-B440-FBC50082F931}" presName="connectorText" presStyleLbl="sibTrans2D1" presStyleIdx="3" presStyleCnt="6"/>
      <dgm:spPr/>
    </dgm:pt>
    <dgm:pt modelId="{FF09D72C-DD4F-4ECE-B3D0-DE41437BD304}" type="pres">
      <dgm:prSet presAssocID="{9673D9F5-1A62-45C7-BC12-450F792F6713}" presName="node" presStyleLbl="node1" presStyleIdx="4" presStyleCnt="6" custScaleX="109777" custScaleY="109777" custRadScaleRad="86060" custRadScaleInc="-20323">
        <dgm:presLayoutVars>
          <dgm:bulletEnabled val="1"/>
        </dgm:presLayoutVars>
      </dgm:prSet>
      <dgm:spPr/>
    </dgm:pt>
    <dgm:pt modelId="{50758B54-759D-4CDC-BAFA-22AB8E2182A1}" type="pres">
      <dgm:prSet presAssocID="{FB6BDEA9-8D79-493B-A21A-5E4825F26103}" presName="sibTrans" presStyleLbl="sibTrans2D1" presStyleIdx="4" presStyleCnt="6"/>
      <dgm:spPr/>
    </dgm:pt>
    <dgm:pt modelId="{C795A2CB-348D-4220-AC05-7736FEF52579}" type="pres">
      <dgm:prSet presAssocID="{FB6BDEA9-8D79-493B-A21A-5E4825F26103}" presName="connectorText" presStyleLbl="sibTrans2D1" presStyleIdx="4" presStyleCnt="6"/>
      <dgm:spPr/>
    </dgm:pt>
    <dgm:pt modelId="{691DAF67-16C5-4638-AE63-CEB2D7457073}" type="pres">
      <dgm:prSet presAssocID="{08E77206-709A-4669-BB2B-A06658AEFF1E}" presName="node" presStyleLbl="node1" presStyleIdx="5" presStyleCnt="6" custScaleX="109777" custScaleY="109777">
        <dgm:presLayoutVars>
          <dgm:bulletEnabled val="1"/>
        </dgm:presLayoutVars>
      </dgm:prSet>
      <dgm:spPr/>
    </dgm:pt>
    <dgm:pt modelId="{97E16159-3DC8-4BA4-B4EE-80249AD4C2E1}" type="pres">
      <dgm:prSet presAssocID="{C54D7088-2DAE-48AE-BC86-67E36C9219D4}" presName="sibTrans" presStyleLbl="sibTrans2D1" presStyleIdx="5" presStyleCnt="6"/>
      <dgm:spPr/>
    </dgm:pt>
    <dgm:pt modelId="{24F66B59-6DA2-4F18-9345-2BBEA50F90F2}" type="pres">
      <dgm:prSet presAssocID="{C54D7088-2DAE-48AE-BC86-67E36C9219D4}" presName="connectorText" presStyleLbl="sibTrans2D1" presStyleIdx="5" presStyleCnt="6"/>
      <dgm:spPr/>
    </dgm:pt>
  </dgm:ptLst>
  <dgm:cxnLst>
    <dgm:cxn modelId="{A9E92F03-2E6D-4B1A-8823-870ED0D7AE51}" type="presOf" srcId="{DBD8DCD6-52C0-44FB-94C1-1143E5EF60D4}" destId="{479ECE92-B3BA-4B9C-B1AD-EBA7DE2FFC20}" srcOrd="0" destOrd="0" presId="urn:microsoft.com/office/officeart/2005/8/layout/cycle2"/>
    <dgm:cxn modelId="{27E6C508-12A6-4114-91F9-128A1EECB120}" type="presOf" srcId="{08E77206-709A-4669-BB2B-A06658AEFF1E}" destId="{691DAF67-16C5-4638-AE63-CEB2D7457073}" srcOrd="0" destOrd="0" presId="urn:microsoft.com/office/officeart/2005/8/layout/cycle2"/>
    <dgm:cxn modelId="{3F8F900C-7F37-476D-8507-2BFB9C8BB0A8}" type="presOf" srcId="{2723AA14-61C2-4CC0-B440-FBC50082F931}" destId="{8701971E-71B7-4FC6-8F73-4B7AA7944340}" srcOrd="1" destOrd="0" presId="urn:microsoft.com/office/officeart/2005/8/layout/cycle2"/>
    <dgm:cxn modelId="{77464B1D-AB52-48CD-AD79-C45CF97B2F89}" type="presOf" srcId="{C54D7088-2DAE-48AE-BC86-67E36C9219D4}" destId="{97E16159-3DC8-4BA4-B4EE-80249AD4C2E1}" srcOrd="0" destOrd="0" presId="urn:microsoft.com/office/officeart/2005/8/layout/cycle2"/>
    <dgm:cxn modelId="{A05E2924-C9E8-400F-B2EC-F56E16D926C8}" type="presOf" srcId="{04DBBF40-D4B0-41BA-8549-859A218FF2FA}" destId="{0AC32D0A-910C-41F2-A2E8-0EC9379AB09A}" srcOrd="1" destOrd="0" presId="urn:microsoft.com/office/officeart/2005/8/layout/cycle2"/>
    <dgm:cxn modelId="{A777B326-D8BF-44F8-AAF1-404453078C6E}" type="presOf" srcId="{86A30115-D964-4EE8-ABEB-AFFD1DB3EEC1}" destId="{12E85209-6ED5-4DE2-9D0F-381DBE170443}" srcOrd="1" destOrd="0" presId="urn:microsoft.com/office/officeart/2005/8/layout/cycle2"/>
    <dgm:cxn modelId="{791CF82E-2697-4091-84C9-E850D2550640}" type="presOf" srcId="{EB33434E-1E44-4B18-8930-E58AA0688CD8}" destId="{DC3BBFC6-97D4-4AEB-B4A9-35E2DB5A76AA}" srcOrd="0" destOrd="0" presId="urn:microsoft.com/office/officeart/2005/8/layout/cycle2"/>
    <dgm:cxn modelId="{E363FA2F-D70F-43BD-ADFC-852EE9C0291B}" type="presOf" srcId="{2723AA14-61C2-4CC0-B440-FBC50082F931}" destId="{1D82824D-AD66-4623-B684-DC686582E5E8}" srcOrd="0" destOrd="0" presId="urn:microsoft.com/office/officeart/2005/8/layout/cycle2"/>
    <dgm:cxn modelId="{72FC7930-83D9-401C-8DFC-883090DABE6F}" type="presOf" srcId="{FB6BDEA9-8D79-493B-A21A-5E4825F26103}" destId="{C795A2CB-348D-4220-AC05-7736FEF52579}" srcOrd="1" destOrd="0" presId="urn:microsoft.com/office/officeart/2005/8/layout/cycle2"/>
    <dgm:cxn modelId="{54121666-6ACA-422A-B5B2-64D7FC29ADA0}" srcId="{DBD8DCD6-52C0-44FB-94C1-1143E5EF60D4}" destId="{10AB0413-8784-416A-B89F-1258435E4708}" srcOrd="1" destOrd="0" parTransId="{15150F3E-94B9-4CB6-BD2F-AE810C8CB9EC}" sibTransId="{86A30115-D964-4EE8-ABEB-AFFD1DB3EEC1}"/>
    <dgm:cxn modelId="{103F084D-76F1-40A2-841C-74ECCB32CFBC}" srcId="{DBD8DCD6-52C0-44FB-94C1-1143E5EF60D4}" destId="{27D0B7B9-FCC5-4DFF-8B8E-00899E98819C}" srcOrd="0" destOrd="0" parTransId="{D1A77C3C-9292-415F-8219-824F00D33D59}" sibTransId="{EB33434E-1E44-4B18-8930-E58AA0688CD8}"/>
    <dgm:cxn modelId="{AE238E77-1B28-4B5F-84D5-A000E466C011}" type="presOf" srcId="{86A30115-D964-4EE8-ABEB-AFFD1DB3EEC1}" destId="{CD2AA31F-4AED-413E-A39F-11740B950733}" srcOrd="0" destOrd="0" presId="urn:microsoft.com/office/officeart/2005/8/layout/cycle2"/>
    <dgm:cxn modelId="{66421F7A-F518-4AAB-A5CE-C8874EF68512}" type="presOf" srcId="{9673D9F5-1A62-45C7-BC12-450F792F6713}" destId="{FF09D72C-DD4F-4ECE-B3D0-DE41437BD304}" srcOrd="0" destOrd="0" presId="urn:microsoft.com/office/officeart/2005/8/layout/cycle2"/>
    <dgm:cxn modelId="{E989D67E-99FB-4FCA-B0A0-05C00E030C46}" srcId="{DBD8DCD6-52C0-44FB-94C1-1143E5EF60D4}" destId="{9673D9F5-1A62-45C7-BC12-450F792F6713}" srcOrd="4" destOrd="0" parTransId="{7A3953E6-7F9B-4474-8B66-5755296BB194}" sibTransId="{FB6BDEA9-8D79-493B-A21A-5E4825F26103}"/>
    <dgm:cxn modelId="{2FA9DA89-C813-48BB-B23E-CCE249BB297E}" srcId="{DBD8DCD6-52C0-44FB-94C1-1143E5EF60D4}" destId="{AB2B6DA0-730E-4F7D-957D-2447A4F0B5A1}" srcOrd="3" destOrd="0" parTransId="{8FA207D7-2124-4F7D-97A3-4689F4724D87}" sibTransId="{2723AA14-61C2-4CC0-B440-FBC50082F931}"/>
    <dgm:cxn modelId="{CFF4CB92-634D-4AFC-ADAC-B8A298BFDEB1}" type="presOf" srcId="{AB2B6DA0-730E-4F7D-957D-2447A4F0B5A1}" destId="{220A31E8-99A5-4F87-BBF4-3DB20BE74847}" srcOrd="0" destOrd="0" presId="urn:microsoft.com/office/officeart/2005/8/layout/cycle2"/>
    <dgm:cxn modelId="{0C481E96-C27C-4854-838E-3EB548989766}" srcId="{DBD8DCD6-52C0-44FB-94C1-1143E5EF60D4}" destId="{08E77206-709A-4669-BB2B-A06658AEFF1E}" srcOrd="5" destOrd="0" parTransId="{C8FC89BE-9133-4564-9507-0750C850D781}" sibTransId="{C54D7088-2DAE-48AE-BC86-67E36C9219D4}"/>
    <dgm:cxn modelId="{C4F4849A-38A0-49FE-BF27-3D03692C7DED}" type="presOf" srcId="{27D0B7B9-FCC5-4DFF-8B8E-00899E98819C}" destId="{88E95D60-DF1B-4888-992E-9C4FE22A3903}" srcOrd="0" destOrd="0" presId="urn:microsoft.com/office/officeart/2005/8/layout/cycle2"/>
    <dgm:cxn modelId="{4576E3C2-C08F-48A9-B8DE-723B8482B106}" type="presOf" srcId="{E3115F3F-8CB2-49C8-A527-951318D827BB}" destId="{0824D890-77CF-49AC-AFDF-12E4D7A0D72D}" srcOrd="0" destOrd="0" presId="urn:microsoft.com/office/officeart/2005/8/layout/cycle2"/>
    <dgm:cxn modelId="{7D70B5D2-8857-4FC1-B3B3-8FA239BA42BB}" type="presOf" srcId="{04DBBF40-D4B0-41BA-8549-859A218FF2FA}" destId="{67B9519F-86C7-40D6-BC83-E2FC4A3992DA}" srcOrd="0" destOrd="0" presId="urn:microsoft.com/office/officeart/2005/8/layout/cycle2"/>
    <dgm:cxn modelId="{D25EF2DA-3CAC-4285-B0F2-CF8E7C3A3978}" type="presOf" srcId="{EB33434E-1E44-4B18-8930-E58AA0688CD8}" destId="{D7D290B0-D048-422A-B9CD-A7ED7B16AEC7}" srcOrd="1" destOrd="0" presId="urn:microsoft.com/office/officeart/2005/8/layout/cycle2"/>
    <dgm:cxn modelId="{0E5955E8-2DF2-40A2-86F7-7C466F3F69F4}" type="presOf" srcId="{FB6BDEA9-8D79-493B-A21A-5E4825F26103}" destId="{50758B54-759D-4CDC-BAFA-22AB8E2182A1}" srcOrd="0" destOrd="0" presId="urn:microsoft.com/office/officeart/2005/8/layout/cycle2"/>
    <dgm:cxn modelId="{59DAA2ED-928B-4A7E-9AED-FA30F51160F8}" srcId="{DBD8DCD6-52C0-44FB-94C1-1143E5EF60D4}" destId="{E3115F3F-8CB2-49C8-A527-951318D827BB}" srcOrd="2" destOrd="0" parTransId="{07DAC63C-583E-4880-96B5-2605406D30D9}" sibTransId="{04DBBF40-D4B0-41BA-8549-859A218FF2FA}"/>
    <dgm:cxn modelId="{582D2BEF-3C7E-4B70-A640-445214646E88}" type="presOf" srcId="{C54D7088-2DAE-48AE-BC86-67E36C9219D4}" destId="{24F66B59-6DA2-4F18-9345-2BBEA50F90F2}" srcOrd="1" destOrd="0" presId="urn:microsoft.com/office/officeart/2005/8/layout/cycle2"/>
    <dgm:cxn modelId="{89C414F3-A37B-4F1F-9BA3-710F2BFAE3A7}" type="presOf" srcId="{10AB0413-8784-416A-B89F-1258435E4708}" destId="{203463AD-011D-4BE7-8B58-D398C6E1EABD}" srcOrd="0" destOrd="0" presId="urn:microsoft.com/office/officeart/2005/8/layout/cycle2"/>
    <dgm:cxn modelId="{DD4D7F85-CBB3-4797-ACE4-2DC065F4BEA8}" type="presParOf" srcId="{479ECE92-B3BA-4B9C-B1AD-EBA7DE2FFC20}" destId="{88E95D60-DF1B-4888-992E-9C4FE22A3903}" srcOrd="0" destOrd="0" presId="urn:microsoft.com/office/officeart/2005/8/layout/cycle2"/>
    <dgm:cxn modelId="{341A4BDA-FFF6-41F4-A2A5-202B5E7C69EE}" type="presParOf" srcId="{479ECE92-B3BA-4B9C-B1AD-EBA7DE2FFC20}" destId="{DC3BBFC6-97D4-4AEB-B4A9-35E2DB5A76AA}" srcOrd="1" destOrd="0" presId="urn:microsoft.com/office/officeart/2005/8/layout/cycle2"/>
    <dgm:cxn modelId="{2F6C723C-4E40-44DD-B26D-A071A4C9AE6C}" type="presParOf" srcId="{DC3BBFC6-97D4-4AEB-B4A9-35E2DB5A76AA}" destId="{D7D290B0-D048-422A-B9CD-A7ED7B16AEC7}" srcOrd="0" destOrd="0" presId="urn:microsoft.com/office/officeart/2005/8/layout/cycle2"/>
    <dgm:cxn modelId="{AD24E1DC-0D07-41EB-B5A9-9C74791365D4}" type="presParOf" srcId="{479ECE92-B3BA-4B9C-B1AD-EBA7DE2FFC20}" destId="{203463AD-011D-4BE7-8B58-D398C6E1EABD}" srcOrd="2" destOrd="0" presId="urn:microsoft.com/office/officeart/2005/8/layout/cycle2"/>
    <dgm:cxn modelId="{586771F8-04A4-4C32-85C6-005269DB4A60}" type="presParOf" srcId="{479ECE92-B3BA-4B9C-B1AD-EBA7DE2FFC20}" destId="{CD2AA31F-4AED-413E-A39F-11740B950733}" srcOrd="3" destOrd="0" presId="urn:microsoft.com/office/officeart/2005/8/layout/cycle2"/>
    <dgm:cxn modelId="{07148019-AE4C-4315-B43C-AF236639DCC5}" type="presParOf" srcId="{CD2AA31F-4AED-413E-A39F-11740B950733}" destId="{12E85209-6ED5-4DE2-9D0F-381DBE170443}" srcOrd="0" destOrd="0" presId="urn:microsoft.com/office/officeart/2005/8/layout/cycle2"/>
    <dgm:cxn modelId="{1F6E94F5-B652-4D19-A343-7F8DEC5B15CA}" type="presParOf" srcId="{479ECE92-B3BA-4B9C-B1AD-EBA7DE2FFC20}" destId="{0824D890-77CF-49AC-AFDF-12E4D7A0D72D}" srcOrd="4" destOrd="0" presId="urn:microsoft.com/office/officeart/2005/8/layout/cycle2"/>
    <dgm:cxn modelId="{95867391-CA3C-4E69-A230-6237A2DF96D4}" type="presParOf" srcId="{479ECE92-B3BA-4B9C-B1AD-EBA7DE2FFC20}" destId="{67B9519F-86C7-40D6-BC83-E2FC4A3992DA}" srcOrd="5" destOrd="0" presId="urn:microsoft.com/office/officeart/2005/8/layout/cycle2"/>
    <dgm:cxn modelId="{9899CD36-409F-428B-8F70-701F58362CAE}" type="presParOf" srcId="{67B9519F-86C7-40D6-BC83-E2FC4A3992DA}" destId="{0AC32D0A-910C-41F2-A2E8-0EC9379AB09A}" srcOrd="0" destOrd="0" presId="urn:microsoft.com/office/officeart/2005/8/layout/cycle2"/>
    <dgm:cxn modelId="{681E3E69-DFC0-4D1E-886A-9D5A082357E4}" type="presParOf" srcId="{479ECE92-B3BA-4B9C-B1AD-EBA7DE2FFC20}" destId="{220A31E8-99A5-4F87-BBF4-3DB20BE74847}" srcOrd="6" destOrd="0" presId="urn:microsoft.com/office/officeart/2005/8/layout/cycle2"/>
    <dgm:cxn modelId="{DB9A6B7B-79A1-4DA8-99E5-36A34A6E3061}" type="presParOf" srcId="{479ECE92-B3BA-4B9C-B1AD-EBA7DE2FFC20}" destId="{1D82824D-AD66-4623-B684-DC686582E5E8}" srcOrd="7" destOrd="0" presId="urn:microsoft.com/office/officeart/2005/8/layout/cycle2"/>
    <dgm:cxn modelId="{C83E4392-A8EF-4752-9B97-48DAB0370CFB}" type="presParOf" srcId="{1D82824D-AD66-4623-B684-DC686582E5E8}" destId="{8701971E-71B7-4FC6-8F73-4B7AA7944340}" srcOrd="0" destOrd="0" presId="urn:microsoft.com/office/officeart/2005/8/layout/cycle2"/>
    <dgm:cxn modelId="{6ABA48CB-DA6C-4CF1-9908-9F2F181DFBF3}" type="presParOf" srcId="{479ECE92-B3BA-4B9C-B1AD-EBA7DE2FFC20}" destId="{FF09D72C-DD4F-4ECE-B3D0-DE41437BD304}" srcOrd="8" destOrd="0" presId="urn:microsoft.com/office/officeart/2005/8/layout/cycle2"/>
    <dgm:cxn modelId="{0643B247-0900-422B-88AF-95ED672238A6}" type="presParOf" srcId="{479ECE92-B3BA-4B9C-B1AD-EBA7DE2FFC20}" destId="{50758B54-759D-4CDC-BAFA-22AB8E2182A1}" srcOrd="9" destOrd="0" presId="urn:microsoft.com/office/officeart/2005/8/layout/cycle2"/>
    <dgm:cxn modelId="{17BB8697-0D62-42BC-A65B-FB1BA50FB410}" type="presParOf" srcId="{50758B54-759D-4CDC-BAFA-22AB8E2182A1}" destId="{C795A2CB-348D-4220-AC05-7736FEF52579}" srcOrd="0" destOrd="0" presId="urn:microsoft.com/office/officeart/2005/8/layout/cycle2"/>
    <dgm:cxn modelId="{FFDDAD80-E5B9-4955-B482-862E957E367E}" type="presParOf" srcId="{479ECE92-B3BA-4B9C-B1AD-EBA7DE2FFC20}" destId="{691DAF67-16C5-4638-AE63-CEB2D7457073}" srcOrd="10" destOrd="0" presId="urn:microsoft.com/office/officeart/2005/8/layout/cycle2"/>
    <dgm:cxn modelId="{B8A8A689-AE91-4F20-B974-B6A603A11F51}" type="presParOf" srcId="{479ECE92-B3BA-4B9C-B1AD-EBA7DE2FFC20}" destId="{97E16159-3DC8-4BA4-B4EE-80249AD4C2E1}" srcOrd="11" destOrd="0" presId="urn:microsoft.com/office/officeart/2005/8/layout/cycle2"/>
    <dgm:cxn modelId="{CD259F28-C968-42CE-B7C2-0AF6056FE6E9}" type="presParOf" srcId="{97E16159-3DC8-4BA4-B4EE-80249AD4C2E1}" destId="{24F66B59-6DA2-4F18-9345-2BBEA50F90F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DBD8DCD6-52C0-44FB-94C1-1143E5EF60D4}"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e-DE"/>
        </a:p>
      </dgm:t>
    </dgm:pt>
    <dgm:pt modelId="{10AB0413-8784-416A-B89F-1258435E4708}">
      <dgm:prSet phldrT="[Text]" custT="1"/>
      <dgm:spPr>
        <a:solidFill>
          <a:schemeClr val="tx2">
            <a:lumMod val="20000"/>
            <a:lumOff val="80000"/>
          </a:schemeClr>
        </a:solidFill>
      </dgm:spPr>
      <dgm:t>
        <a:bodyPr lIns="0" tIns="0" rIns="0" bIns="0"/>
        <a:lstStyle/>
        <a:p>
          <a:r>
            <a:rPr lang="de-DE" sz="1200" b="1" dirty="0"/>
            <a:t>2</a:t>
          </a:r>
        </a:p>
      </dgm:t>
    </dgm:pt>
    <dgm:pt modelId="{15150F3E-94B9-4CB6-BD2F-AE810C8CB9EC}" type="parTrans" cxnId="{54121666-6ACA-422A-B5B2-64D7FC29ADA0}">
      <dgm:prSet/>
      <dgm:spPr/>
      <dgm:t>
        <a:bodyPr/>
        <a:lstStyle/>
        <a:p>
          <a:endParaRPr lang="de-DE" sz="1100"/>
        </a:p>
      </dgm:t>
    </dgm:pt>
    <dgm:pt modelId="{86A30115-D964-4EE8-ABEB-AFFD1DB3EEC1}" type="sibTrans" cxnId="{54121666-6ACA-422A-B5B2-64D7FC29ADA0}">
      <dgm:prSet custT="1"/>
      <dgm:spPr>
        <a:solidFill>
          <a:schemeClr val="tx2">
            <a:lumMod val="20000"/>
            <a:lumOff val="80000"/>
          </a:schemeClr>
        </a:solidFill>
      </dgm:spPr>
      <dgm:t>
        <a:bodyPr/>
        <a:lstStyle/>
        <a:p>
          <a:endParaRPr lang="de-DE" sz="1100"/>
        </a:p>
      </dgm:t>
    </dgm:pt>
    <dgm:pt modelId="{E3115F3F-8CB2-49C8-A527-951318D827BB}">
      <dgm:prSet phldrT="[Text]" custT="1"/>
      <dgm:spPr>
        <a:solidFill>
          <a:schemeClr val="tx2">
            <a:lumMod val="20000"/>
            <a:lumOff val="80000"/>
          </a:schemeClr>
        </a:solidFill>
      </dgm:spPr>
      <dgm:t>
        <a:bodyPr lIns="0" tIns="0" rIns="0" bIns="0"/>
        <a:lstStyle/>
        <a:p>
          <a:r>
            <a:rPr lang="de-DE" sz="1200" b="1" dirty="0"/>
            <a:t>3.</a:t>
          </a:r>
        </a:p>
      </dgm:t>
    </dgm:pt>
    <dgm:pt modelId="{07DAC63C-583E-4880-96B5-2605406D30D9}" type="parTrans" cxnId="{59DAA2ED-928B-4A7E-9AED-FA30F51160F8}">
      <dgm:prSet/>
      <dgm:spPr/>
      <dgm:t>
        <a:bodyPr/>
        <a:lstStyle/>
        <a:p>
          <a:endParaRPr lang="de-DE" sz="1100"/>
        </a:p>
      </dgm:t>
    </dgm:pt>
    <dgm:pt modelId="{04DBBF40-D4B0-41BA-8549-859A218FF2FA}" type="sibTrans" cxnId="{59DAA2ED-928B-4A7E-9AED-FA30F51160F8}">
      <dgm:prSet custT="1"/>
      <dgm:spPr>
        <a:solidFill>
          <a:schemeClr val="tx2">
            <a:lumMod val="20000"/>
            <a:lumOff val="80000"/>
          </a:schemeClr>
        </a:solidFill>
      </dgm:spPr>
      <dgm:t>
        <a:bodyPr/>
        <a:lstStyle/>
        <a:p>
          <a:endParaRPr lang="de-DE" sz="1100"/>
        </a:p>
      </dgm:t>
    </dgm:pt>
    <dgm:pt modelId="{9673D9F5-1A62-45C7-BC12-450F792F6713}">
      <dgm:prSet phldrT="[Text]" custT="1"/>
      <dgm:spPr>
        <a:solidFill>
          <a:schemeClr val="tx2"/>
        </a:solidFill>
      </dgm:spPr>
      <dgm:t>
        <a:bodyPr lIns="0" tIns="0" rIns="0" bIns="0"/>
        <a:lstStyle/>
        <a:p>
          <a:endParaRPr lang="de-DE" sz="1200" b="0" dirty="0"/>
        </a:p>
      </dgm:t>
    </dgm:pt>
    <dgm:pt modelId="{7A3953E6-7F9B-4474-8B66-5755296BB194}" type="parTrans" cxnId="{E989D67E-99FB-4FCA-B0A0-05C00E030C46}">
      <dgm:prSet/>
      <dgm:spPr/>
      <dgm:t>
        <a:bodyPr/>
        <a:lstStyle/>
        <a:p>
          <a:endParaRPr lang="de-DE" sz="1100"/>
        </a:p>
      </dgm:t>
    </dgm:pt>
    <dgm:pt modelId="{FB6BDEA9-8D79-493B-A21A-5E4825F26103}" type="sibTrans" cxnId="{E989D67E-99FB-4FCA-B0A0-05C00E030C46}">
      <dgm:prSet custT="1"/>
      <dgm:spPr>
        <a:solidFill>
          <a:schemeClr val="tx2">
            <a:lumMod val="20000"/>
            <a:lumOff val="80000"/>
          </a:schemeClr>
        </a:solidFill>
      </dgm:spPr>
      <dgm:t>
        <a:bodyPr/>
        <a:lstStyle/>
        <a:p>
          <a:endParaRPr lang="de-DE" sz="1100"/>
        </a:p>
      </dgm:t>
    </dgm:pt>
    <dgm:pt modelId="{08E77206-709A-4669-BB2B-A06658AEFF1E}">
      <dgm:prSet phldrT="[Text]" custT="1"/>
      <dgm:spPr>
        <a:solidFill>
          <a:schemeClr val="tx2">
            <a:lumMod val="20000"/>
            <a:lumOff val="80000"/>
          </a:schemeClr>
        </a:solidFill>
      </dgm:spPr>
      <dgm:t>
        <a:bodyPr lIns="0" tIns="0" rIns="0" bIns="0"/>
        <a:lstStyle/>
        <a:p>
          <a:r>
            <a:rPr lang="de-DE" sz="1200" b="1" dirty="0"/>
            <a:t>5.</a:t>
          </a:r>
          <a:endParaRPr lang="de-DE" sz="1200" b="0" dirty="0"/>
        </a:p>
      </dgm:t>
    </dgm:pt>
    <dgm:pt modelId="{C54D7088-2DAE-48AE-BC86-67E36C9219D4}" type="sibTrans" cxnId="{0C481E96-C27C-4854-838E-3EB548989766}">
      <dgm:prSet custT="1"/>
      <dgm:spPr>
        <a:solidFill>
          <a:schemeClr val="tx2">
            <a:lumMod val="20000"/>
            <a:lumOff val="80000"/>
          </a:schemeClr>
        </a:solidFill>
      </dgm:spPr>
      <dgm:t>
        <a:bodyPr/>
        <a:lstStyle/>
        <a:p>
          <a:endParaRPr lang="de-DE" sz="1100"/>
        </a:p>
      </dgm:t>
    </dgm:pt>
    <dgm:pt modelId="{C8FC89BE-9133-4564-9507-0750C850D781}" type="parTrans" cxnId="{0C481E96-C27C-4854-838E-3EB548989766}">
      <dgm:prSet/>
      <dgm:spPr/>
      <dgm:t>
        <a:bodyPr/>
        <a:lstStyle/>
        <a:p>
          <a:endParaRPr lang="de-DE" sz="1100"/>
        </a:p>
      </dgm:t>
    </dgm:pt>
    <dgm:pt modelId="{27D0B7B9-FCC5-4DFF-8B8E-00899E98819C}">
      <dgm:prSet phldrT="[Text]" custT="1"/>
      <dgm:spPr>
        <a:solidFill>
          <a:schemeClr val="tx2">
            <a:lumMod val="20000"/>
            <a:lumOff val="80000"/>
          </a:schemeClr>
        </a:solidFill>
      </dgm:spPr>
      <dgm:t>
        <a:bodyPr lIns="0" tIns="0" rIns="0" bIns="0"/>
        <a:lstStyle/>
        <a:p>
          <a:r>
            <a:rPr lang="de-DE" sz="1200" b="1" dirty="0"/>
            <a:t>1.</a:t>
          </a:r>
        </a:p>
      </dgm:t>
    </dgm:pt>
    <dgm:pt modelId="{EB33434E-1E44-4B18-8930-E58AA0688CD8}" type="sibTrans" cxnId="{103F084D-76F1-40A2-841C-74ECCB32CFBC}">
      <dgm:prSet custT="1"/>
      <dgm:spPr>
        <a:solidFill>
          <a:schemeClr val="tx2">
            <a:lumMod val="20000"/>
            <a:lumOff val="80000"/>
          </a:schemeClr>
        </a:solidFill>
      </dgm:spPr>
      <dgm:t>
        <a:bodyPr/>
        <a:lstStyle/>
        <a:p>
          <a:endParaRPr lang="de-DE" sz="1100"/>
        </a:p>
      </dgm:t>
    </dgm:pt>
    <dgm:pt modelId="{D1A77C3C-9292-415F-8219-824F00D33D59}" type="parTrans" cxnId="{103F084D-76F1-40A2-841C-74ECCB32CFBC}">
      <dgm:prSet/>
      <dgm:spPr/>
      <dgm:t>
        <a:bodyPr/>
        <a:lstStyle/>
        <a:p>
          <a:endParaRPr lang="de-DE" sz="1100"/>
        </a:p>
      </dgm:t>
    </dgm:pt>
    <dgm:pt modelId="{AB2B6DA0-730E-4F7D-957D-2447A4F0B5A1}">
      <dgm:prSet phldrT="[Text]" custT="1"/>
      <dgm:spPr>
        <a:solidFill>
          <a:schemeClr val="tx2"/>
        </a:solidFill>
      </dgm:spPr>
      <dgm:t>
        <a:bodyPr vert="horz" lIns="0" tIns="0" rIns="0" bIns="0" anchor="ctr" anchorCtr="0"/>
        <a:lstStyle/>
        <a:p>
          <a:r>
            <a:rPr lang="de-DE" sz="1200" b="1" dirty="0"/>
            <a:t>4.</a:t>
          </a:r>
        </a:p>
      </dgm:t>
    </dgm:pt>
    <dgm:pt modelId="{2723AA14-61C2-4CC0-B440-FBC50082F931}" type="sibTrans" cxnId="{2FA9DA89-C813-48BB-B23E-CCE249BB297E}">
      <dgm:prSet custT="1"/>
      <dgm:spPr>
        <a:solidFill>
          <a:schemeClr val="bg1"/>
        </a:solidFill>
        <a:ln>
          <a:noFill/>
        </a:ln>
      </dgm:spPr>
      <dgm:t>
        <a:bodyPr/>
        <a:lstStyle/>
        <a:p>
          <a:endParaRPr lang="de-DE" sz="1100"/>
        </a:p>
      </dgm:t>
    </dgm:pt>
    <dgm:pt modelId="{8FA207D7-2124-4F7D-97A3-4689F4724D87}" type="parTrans" cxnId="{2FA9DA89-C813-48BB-B23E-CCE249BB297E}">
      <dgm:prSet/>
      <dgm:spPr/>
      <dgm:t>
        <a:bodyPr/>
        <a:lstStyle/>
        <a:p>
          <a:endParaRPr lang="de-DE" sz="1100"/>
        </a:p>
      </dgm:t>
    </dgm:pt>
    <dgm:pt modelId="{479ECE92-B3BA-4B9C-B1AD-EBA7DE2FFC20}" type="pres">
      <dgm:prSet presAssocID="{DBD8DCD6-52C0-44FB-94C1-1143E5EF60D4}" presName="cycle" presStyleCnt="0">
        <dgm:presLayoutVars>
          <dgm:dir/>
          <dgm:resizeHandles val="exact"/>
        </dgm:presLayoutVars>
      </dgm:prSet>
      <dgm:spPr/>
    </dgm:pt>
    <dgm:pt modelId="{88E95D60-DF1B-4888-992E-9C4FE22A3903}" type="pres">
      <dgm:prSet presAssocID="{27D0B7B9-FCC5-4DFF-8B8E-00899E98819C}" presName="node" presStyleLbl="node1" presStyleIdx="0" presStyleCnt="6" custScaleX="109777" custScaleY="109777">
        <dgm:presLayoutVars>
          <dgm:bulletEnabled val="1"/>
        </dgm:presLayoutVars>
      </dgm:prSet>
      <dgm:spPr/>
    </dgm:pt>
    <dgm:pt modelId="{DC3BBFC6-97D4-4AEB-B4A9-35E2DB5A76AA}" type="pres">
      <dgm:prSet presAssocID="{EB33434E-1E44-4B18-8930-E58AA0688CD8}" presName="sibTrans" presStyleLbl="sibTrans2D1" presStyleIdx="0" presStyleCnt="6"/>
      <dgm:spPr/>
    </dgm:pt>
    <dgm:pt modelId="{D7D290B0-D048-422A-B9CD-A7ED7B16AEC7}" type="pres">
      <dgm:prSet presAssocID="{EB33434E-1E44-4B18-8930-E58AA0688CD8}" presName="connectorText" presStyleLbl="sibTrans2D1" presStyleIdx="0" presStyleCnt="6"/>
      <dgm:spPr/>
    </dgm:pt>
    <dgm:pt modelId="{203463AD-011D-4BE7-8B58-D398C6E1EABD}" type="pres">
      <dgm:prSet presAssocID="{10AB0413-8784-416A-B89F-1258435E4708}" presName="node" presStyleLbl="node1" presStyleIdx="1" presStyleCnt="6" custScaleX="109777" custScaleY="109777" custRadScaleRad="98543" custRadScaleInc="-3480">
        <dgm:presLayoutVars>
          <dgm:bulletEnabled val="1"/>
        </dgm:presLayoutVars>
      </dgm:prSet>
      <dgm:spPr/>
    </dgm:pt>
    <dgm:pt modelId="{CD2AA31F-4AED-413E-A39F-11740B950733}" type="pres">
      <dgm:prSet presAssocID="{86A30115-D964-4EE8-ABEB-AFFD1DB3EEC1}" presName="sibTrans" presStyleLbl="sibTrans2D1" presStyleIdx="1" presStyleCnt="6"/>
      <dgm:spPr/>
    </dgm:pt>
    <dgm:pt modelId="{12E85209-6ED5-4DE2-9D0F-381DBE170443}" type="pres">
      <dgm:prSet presAssocID="{86A30115-D964-4EE8-ABEB-AFFD1DB3EEC1}" presName="connectorText" presStyleLbl="sibTrans2D1" presStyleIdx="1" presStyleCnt="6"/>
      <dgm:spPr/>
    </dgm:pt>
    <dgm:pt modelId="{0824D890-77CF-49AC-AFDF-12E4D7A0D72D}" type="pres">
      <dgm:prSet presAssocID="{E3115F3F-8CB2-49C8-A527-951318D827BB}" presName="node" presStyleLbl="node1" presStyleIdx="2" presStyleCnt="6" custScaleX="109777" custScaleY="109777">
        <dgm:presLayoutVars>
          <dgm:bulletEnabled val="1"/>
        </dgm:presLayoutVars>
      </dgm:prSet>
      <dgm:spPr/>
    </dgm:pt>
    <dgm:pt modelId="{67B9519F-86C7-40D6-BC83-E2FC4A3992DA}" type="pres">
      <dgm:prSet presAssocID="{04DBBF40-D4B0-41BA-8549-859A218FF2FA}" presName="sibTrans" presStyleLbl="sibTrans2D1" presStyleIdx="2" presStyleCnt="6"/>
      <dgm:spPr/>
    </dgm:pt>
    <dgm:pt modelId="{0AC32D0A-910C-41F2-A2E8-0EC9379AB09A}" type="pres">
      <dgm:prSet presAssocID="{04DBBF40-D4B0-41BA-8549-859A218FF2FA}" presName="connectorText" presStyleLbl="sibTrans2D1" presStyleIdx="2" presStyleCnt="6"/>
      <dgm:spPr/>
    </dgm:pt>
    <dgm:pt modelId="{220A31E8-99A5-4F87-BBF4-3DB20BE74847}" type="pres">
      <dgm:prSet presAssocID="{AB2B6DA0-730E-4F7D-957D-2447A4F0B5A1}" presName="node" presStyleLbl="node1" presStyleIdx="3" presStyleCnt="6" custScaleX="113638" custScaleY="110178" custRadScaleRad="83050" custRadScaleInc="25125">
        <dgm:presLayoutVars>
          <dgm:bulletEnabled val="1"/>
        </dgm:presLayoutVars>
      </dgm:prSet>
      <dgm:spPr/>
    </dgm:pt>
    <dgm:pt modelId="{1D82824D-AD66-4623-B684-DC686582E5E8}" type="pres">
      <dgm:prSet presAssocID="{2723AA14-61C2-4CC0-B440-FBC50082F931}" presName="sibTrans" presStyleLbl="sibTrans2D1" presStyleIdx="3" presStyleCnt="6"/>
      <dgm:spPr/>
    </dgm:pt>
    <dgm:pt modelId="{8701971E-71B7-4FC6-8F73-4B7AA7944340}" type="pres">
      <dgm:prSet presAssocID="{2723AA14-61C2-4CC0-B440-FBC50082F931}" presName="connectorText" presStyleLbl="sibTrans2D1" presStyleIdx="3" presStyleCnt="6"/>
      <dgm:spPr/>
    </dgm:pt>
    <dgm:pt modelId="{FF09D72C-DD4F-4ECE-B3D0-DE41437BD304}" type="pres">
      <dgm:prSet presAssocID="{9673D9F5-1A62-45C7-BC12-450F792F6713}" presName="node" presStyleLbl="node1" presStyleIdx="4" presStyleCnt="6" custScaleX="109777" custScaleY="109777" custRadScaleRad="86060" custRadScaleInc="-20323">
        <dgm:presLayoutVars>
          <dgm:bulletEnabled val="1"/>
        </dgm:presLayoutVars>
      </dgm:prSet>
      <dgm:spPr/>
    </dgm:pt>
    <dgm:pt modelId="{50758B54-759D-4CDC-BAFA-22AB8E2182A1}" type="pres">
      <dgm:prSet presAssocID="{FB6BDEA9-8D79-493B-A21A-5E4825F26103}" presName="sibTrans" presStyleLbl="sibTrans2D1" presStyleIdx="4" presStyleCnt="6"/>
      <dgm:spPr/>
    </dgm:pt>
    <dgm:pt modelId="{C795A2CB-348D-4220-AC05-7736FEF52579}" type="pres">
      <dgm:prSet presAssocID="{FB6BDEA9-8D79-493B-A21A-5E4825F26103}" presName="connectorText" presStyleLbl="sibTrans2D1" presStyleIdx="4" presStyleCnt="6"/>
      <dgm:spPr/>
    </dgm:pt>
    <dgm:pt modelId="{691DAF67-16C5-4638-AE63-CEB2D7457073}" type="pres">
      <dgm:prSet presAssocID="{08E77206-709A-4669-BB2B-A06658AEFF1E}" presName="node" presStyleLbl="node1" presStyleIdx="5" presStyleCnt="6" custScaleX="109777" custScaleY="109777">
        <dgm:presLayoutVars>
          <dgm:bulletEnabled val="1"/>
        </dgm:presLayoutVars>
      </dgm:prSet>
      <dgm:spPr/>
    </dgm:pt>
    <dgm:pt modelId="{97E16159-3DC8-4BA4-B4EE-80249AD4C2E1}" type="pres">
      <dgm:prSet presAssocID="{C54D7088-2DAE-48AE-BC86-67E36C9219D4}" presName="sibTrans" presStyleLbl="sibTrans2D1" presStyleIdx="5" presStyleCnt="6"/>
      <dgm:spPr/>
    </dgm:pt>
    <dgm:pt modelId="{24F66B59-6DA2-4F18-9345-2BBEA50F90F2}" type="pres">
      <dgm:prSet presAssocID="{C54D7088-2DAE-48AE-BC86-67E36C9219D4}" presName="connectorText" presStyleLbl="sibTrans2D1" presStyleIdx="5" presStyleCnt="6"/>
      <dgm:spPr/>
    </dgm:pt>
  </dgm:ptLst>
  <dgm:cxnLst>
    <dgm:cxn modelId="{A9E92F03-2E6D-4B1A-8823-870ED0D7AE51}" type="presOf" srcId="{DBD8DCD6-52C0-44FB-94C1-1143E5EF60D4}" destId="{479ECE92-B3BA-4B9C-B1AD-EBA7DE2FFC20}" srcOrd="0" destOrd="0" presId="urn:microsoft.com/office/officeart/2005/8/layout/cycle2"/>
    <dgm:cxn modelId="{27E6C508-12A6-4114-91F9-128A1EECB120}" type="presOf" srcId="{08E77206-709A-4669-BB2B-A06658AEFF1E}" destId="{691DAF67-16C5-4638-AE63-CEB2D7457073}" srcOrd="0" destOrd="0" presId="urn:microsoft.com/office/officeart/2005/8/layout/cycle2"/>
    <dgm:cxn modelId="{3F8F900C-7F37-476D-8507-2BFB9C8BB0A8}" type="presOf" srcId="{2723AA14-61C2-4CC0-B440-FBC50082F931}" destId="{8701971E-71B7-4FC6-8F73-4B7AA7944340}" srcOrd="1" destOrd="0" presId="urn:microsoft.com/office/officeart/2005/8/layout/cycle2"/>
    <dgm:cxn modelId="{77464B1D-AB52-48CD-AD79-C45CF97B2F89}" type="presOf" srcId="{C54D7088-2DAE-48AE-BC86-67E36C9219D4}" destId="{97E16159-3DC8-4BA4-B4EE-80249AD4C2E1}" srcOrd="0" destOrd="0" presId="urn:microsoft.com/office/officeart/2005/8/layout/cycle2"/>
    <dgm:cxn modelId="{A05E2924-C9E8-400F-B2EC-F56E16D926C8}" type="presOf" srcId="{04DBBF40-D4B0-41BA-8549-859A218FF2FA}" destId="{0AC32D0A-910C-41F2-A2E8-0EC9379AB09A}" srcOrd="1" destOrd="0" presId="urn:microsoft.com/office/officeart/2005/8/layout/cycle2"/>
    <dgm:cxn modelId="{A777B326-D8BF-44F8-AAF1-404453078C6E}" type="presOf" srcId="{86A30115-D964-4EE8-ABEB-AFFD1DB3EEC1}" destId="{12E85209-6ED5-4DE2-9D0F-381DBE170443}" srcOrd="1" destOrd="0" presId="urn:microsoft.com/office/officeart/2005/8/layout/cycle2"/>
    <dgm:cxn modelId="{791CF82E-2697-4091-84C9-E850D2550640}" type="presOf" srcId="{EB33434E-1E44-4B18-8930-E58AA0688CD8}" destId="{DC3BBFC6-97D4-4AEB-B4A9-35E2DB5A76AA}" srcOrd="0" destOrd="0" presId="urn:microsoft.com/office/officeart/2005/8/layout/cycle2"/>
    <dgm:cxn modelId="{E363FA2F-D70F-43BD-ADFC-852EE9C0291B}" type="presOf" srcId="{2723AA14-61C2-4CC0-B440-FBC50082F931}" destId="{1D82824D-AD66-4623-B684-DC686582E5E8}" srcOrd="0" destOrd="0" presId="urn:microsoft.com/office/officeart/2005/8/layout/cycle2"/>
    <dgm:cxn modelId="{72FC7930-83D9-401C-8DFC-883090DABE6F}" type="presOf" srcId="{FB6BDEA9-8D79-493B-A21A-5E4825F26103}" destId="{C795A2CB-348D-4220-AC05-7736FEF52579}" srcOrd="1" destOrd="0" presId="urn:microsoft.com/office/officeart/2005/8/layout/cycle2"/>
    <dgm:cxn modelId="{54121666-6ACA-422A-B5B2-64D7FC29ADA0}" srcId="{DBD8DCD6-52C0-44FB-94C1-1143E5EF60D4}" destId="{10AB0413-8784-416A-B89F-1258435E4708}" srcOrd="1" destOrd="0" parTransId="{15150F3E-94B9-4CB6-BD2F-AE810C8CB9EC}" sibTransId="{86A30115-D964-4EE8-ABEB-AFFD1DB3EEC1}"/>
    <dgm:cxn modelId="{103F084D-76F1-40A2-841C-74ECCB32CFBC}" srcId="{DBD8DCD6-52C0-44FB-94C1-1143E5EF60D4}" destId="{27D0B7B9-FCC5-4DFF-8B8E-00899E98819C}" srcOrd="0" destOrd="0" parTransId="{D1A77C3C-9292-415F-8219-824F00D33D59}" sibTransId="{EB33434E-1E44-4B18-8930-E58AA0688CD8}"/>
    <dgm:cxn modelId="{AE238E77-1B28-4B5F-84D5-A000E466C011}" type="presOf" srcId="{86A30115-D964-4EE8-ABEB-AFFD1DB3EEC1}" destId="{CD2AA31F-4AED-413E-A39F-11740B950733}" srcOrd="0" destOrd="0" presId="urn:microsoft.com/office/officeart/2005/8/layout/cycle2"/>
    <dgm:cxn modelId="{66421F7A-F518-4AAB-A5CE-C8874EF68512}" type="presOf" srcId="{9673D9F5-1A62-45C7-BC12-450F792F6713}" destId="{FF09D72C-DD4F-4ECE-B3D0-DE41437BD304}" srcOrd="0" destOrd="0" presId="urn:microsoft.com/office/officeart/2005/8/layout/cycle2"/>
    <dgm:cxn modelId="{E989D67E-99FB-4FCA-B0A0-05C00E030C46}" srcId="{DBD8DCD6-52C0-44FB-94C1-1143E5EF60D4}" destId="{9673D9F5-1A62-45C7-BC12-450F792F6713}" srcOrd="4" destOrd="0" parTransId="{7A3953E6-7F9B-4474-8B66-5755296BB194}" sibTransId="{FB6BDEA9-8D79-493B-A21A-5E4825F26103}"/>
    <dgm:cxn modelId="{2FA9DA89-C813-48BB-B23E-CCE249BB297E}" srcId="{DBD8DCD6-52C0-44FB-94C1-1143E5EF60D4}" destId="{AB2B6DA0-730E-4F7D-957D-2447A4F0B5A1}" srcOrd="3" destOrd="0" parTransId="{8FA207D7-2124-4F7D-97A3-4689F4724D87}" sibTransId="{2723AA14-61C2-4CC0-B440-FBC50082F931}"/>
    <dgm:cxn modelId="{CFF4CB92-634D-4AFC-ADAC-B8A298BFDEB1}" type="presOf" srcId="{AB2B6DA0-730E-4F7D-957D-2447A4F0B5A1}" destId="{220A31E8-99A5-4F87-BBF4-3DB20BE74847}" srcOrd="0" destOrd="0" presId="urn:microsoft.com/office/officeart/2005/8/layout/cycle2"/>
    <dgm:cxn modelId="{0C481E96-C27C-4854-838E-3EB548989766}" srcId="{DBD8DCD6-52C0-44FB-94C1-1143E5EF60D4}" destId="{08E77206-709A-4669-BB2B-A06658AEFF1E}" srcOrd="5" destOrd="0" parTransId="{C8FC89BE-9133-4564-9507-0750C850D781}" sibTransId="{C54D7088-2DAE-48AE-BC86-67E36C9219D4}"/>
    <dgm:cxn modelId="{C4F4849A-38A0-49FE-BF27-3D03692C7DED}" type="presOf" srcId="{27D0B7B9-FCC5-4DFF-8B8E-00899E98819C}" destId="{88E95D60-DF1B-4888-992E-9C4FE22A3903}" srcOrd="0" destOrd="0" presId="urn:microsoft.com/office/officeart/2005/8/layout/cycle2"/>
    <dgm:cxn modelId="{4576E3C2-C08F-48A9-B8DE-723B8482B106}" type="presOf" srcId="{E3115F3F-8CB2-49C8-A527-951318D827BB}" destId="{0824D890-77CF-49AC-AFDF-12E4D7A0D72D}" srcOrd="0" destOrd="0" presId="urn:microsoft.com/office/officeart/2005/8/layout/cycle2"/>
    <dgm:cxn modelId="{7D70B5D2-8857-4FC1-B3B3-8FA239BA42BB}" type="presOf" srcId="{04DBBF40-D4B0-41BA-8549-859A218FF2FA}" destId="{67B9519F-86C7-40D6-BC83-E2FC4A3992DA}" srcOrd="0" destOrd="0" presId="urn:microsoft.com/office/officeart/2005/8/layout/cycle2"/>
    <dgm:cxn modelId="{D25EF2DA-3CAC-4285-B0F2-CF8E7C3A3978}" type="presOf" srcId="{EB33434E-1E44-4B18-8930-E58AA0688CD8}" destId="{D7D290B0-D048-422A-B9CD-A7ED7B16AEC7}" srcOrd="1" destOrd="0" presId="urn:microsoft.com/office/officeart/2005/8/layout/cycle2"/>
    <dgm:cxn modelId="{0E5955E8-2DF2-40A2-86F7-7C466F3F69F4}" type="presOf" srcId="{FB6BDEA9-8D79-493B-A21A-5E4825F26103}" destId="{50758B54-759D-4CDC-BAFA-22AB8E2182A1}" srcOrd="0" destOrd="0" presId="urn:microsoft.com/office/officeart/2005/8/layout/cycle2"/>
    <dgm:cxn modelId="{59DAA2ED-928B-4A7E-9AED-FA30F51160F8}" srcId="{DBD8DCD6-52C0-44FB-94C1-1143E5EF60D4}" destId="{E3115F3F-8CB2-49C8-A527-951318D827BB}" srcOrd="2" destOrd="0" parTransId="{07DAC63C-583E-4880-96B5-2605406D30D9}" sibTransId="{04DBBF40-D4B0-41BA-8549-859A218FF2FA}"/>
    <dgm:cxn modelId="{582D2BEF-3C7E-4B70-A640-445214646E88}" type="presOf" srcId="{C54D7088-2DAE-48AE-BC86-67E36C9219D4}" destId="{24F66B59-6DA2-4F18-9345-2BBEA50F90F2}" srcOrd="1" destOrd="0" presId="urn:microsoft.com/office/officeart/2005/8/layout/cycle2"/>
    <dgm:cxn modelId="{89C414F3-A37B-4F1F-9BA3-710F2BFAE3A7}" type="presOf" srcId="{10AB0413-8784-416A-B89F-1258435E4708}" destId="{203463AD-011D-4BE7-8B58-D398C6E1EABD}" srcOrd="0" destOrd="0" presId="urn:microsoft.com/office/officeart/2005/8/layout/cycle2"/>
    <dgm:cxn modelId="{DD4D7F85-CBB3-4797-ACE4-2DC065F4BEA8}" type="presParOf" srcId="{479ECE92-B3BA-4B9C-B1AD-EBA7DE2FFC20}" destId="{88E95D60-DF1B-4888-992E-9C4FE22A3903}" srcOrd="0" destOrd="0" presId="urn:microsoft.com/office/officeart/2005/8/layout/cycle2"/>
    <dgm:cxn modelId="{341A4BDA-FFF6-41F4-A2A5-202B5E7C69EE}" type="presParOf" srcId="{479ECE92-B3BA-4B9C-B1AD-EBA7DE2FFC20}" destId="{DC3BBFC6-97D4-4AEB-B4A9-35E2DB5A76AA}" srcOrd="1" destOrd="0" presId="urn:microsoft.com/office/officeart/2005/8/layout/cycle2"/>
    <dgm:cxn modelId="{2F6C723C-4E40-44DD-B26D-A071A4C9AE6C}" type="presParOf" srcId="{DC3BBFC6-97D4-4AEB-B4A9-35E2DB5A76AA}" destId="{D7D290B0-D048-422A-B9CD-A7ED7B16AEC7}" srcOrd="0" destOrd="0" presId="urn:microsoft.com/office/officeart/2005/8/layout/cycle2"/>
    <dgm:cxn modelId="{AD24E1DC-0D07-41EB-B5A9-9C74791365D4}" type="presParOf" srcId="{479ECE92-B3BA-4B9C-B1AD-EBA7DE2FFC20}" destId="{203463AD-011D-4BE7-8B58-D398C6E1EABD}" srcOrd="2" destOrd="0" presId="urn:microsoft.com/office/officeart/2005/8/layout/cycle2"/>
    <dgm:cxn modelId="{586771F8-04A4-4C32-85C6-005269DB4A60}" type="presParOf" srcId="{479ECE92-B3BA-4B9C-B1AD-EBA7DE2FFC20}" destId="{CD2AA31F-4AED-413E-A39F-11740B950733}" srcOrd="3" destOrd="0" presId="urn:microsoft.com/office/officeart/2005/8/layout/cycle2"/>
    <dgm:cxn modelId="{07148019-AE4C-4315-B43C-AF236639DCC5}" type="presParOf" srcId="{CD2AA31F-4AED-413E-A39F-11740B950733}" destId="{12E85209-6ED5-4DE2-9D0F-381DBE170443}" srcOrd="0" destOrd="0" presId="urn:microsoft.com/office/officeart/2005/8/layout/cycle2"/>
    <dgm:cxn modelId="{1F6E94F5-B652-4D19-A343-7F8DEC5B15CA}" type="presParOf" srcId="{479ECE92-B3BA-4B9C-B1AD-EBA7DE2FFC20}" destId="{0824D890-77CF-49AC-AFDF-12E4D7A0D72D}" srcOrd="4" destOrd="0" presId="urn:microsoft.com/office/officeart/2005/8/layout/cycle2"/>
    <dgm:cxn modelId="{95867391-CA3C-4E69-A230-6237A2DF96D4}" type="presParOf" srcId="{479ECE92-B3BA-4B9C-B1AD-EBA7DE2FFC20}" destId="{67B9519F-86C7-40D6-BC83-E2FC4A3992DA}" srcOrd="5" destOrd="0" presId="urn:microsoft.com/office/officeart/2005/8/layout/cycle2"/>
    <dgm:cxn modelId="{9899CD36-409F-428B-8F70-701F58362CAE}" type="presParOf" srcId="{67B9519F-86C7-40D6-BC83-E2FC4A3992DA}" destId="{0AC32D0A-910C-41F2-A2E8-0EC9379AB09A}" srcOrd="0" destOrd="0" presId="urn:microsoft.com/office/officeart/2005/8/layout/cycle2"/>
    <dgm:cxn modelId="{681E3E69-DFC0-4D1E-886A-9D5A082357E4}" type="presParOf" srcId="{479ECE92-B3BA-4B9C-B1AD-EBA7DE2FFC20}" destId="{220A31E8-99A5-4F87-BBF4-3DB20BE74847}" srcOrd="6" destOrd="0" presId="urn:microsoft.com/office/officeart/2005/8/layout/cycle2"/>
    <dgm:cxn modelId="{DB9A6B7B-79A1-4DA8-99E5-36A34A6E3061}" type="presParOf" srcId="{479ECE92-B3BA-4B9C-B1AD-EBA7DE2FFC20}" destId="{1D82824D-AD66-4623-B684-DC686582E5E8}" srcOrd="7" destOrd="0" presId="urn:microsoft.com/office/officeart/2005/8/layout/cycle2"/>
    <dgm:cxn modelId="{C83E4392-A8EF-4752-9B97-48DAB0370CFB}" type="presParOf" srcId="{1D82824D-AD66-4623-B684-DC686582E5E8}" destId="{8701971E-71B7-4FC6-8F73-4B7AA7944340}" srcOrd="0" destOrd="0" presId="urn:microsoft.com/office/officeart/2005/8/layout/cycle2"/>
    <dgm:cxn modelId="{6ABA48CB-DA6C-4CF1-9908-9F2F181DFBF3}" type="presParOf" srcId="{479ECE92-B3BA-4B9C-B1AD-EBA7DE2FFC20}" destId="{FF09D72C-DD4F-4ECE-B3D0-DE41437BD304}" srcOrd="8" destOrd="0" presId="urn:microsoft.com/office/officeart/2005/8/layout/cycle2"/>
    <dgm:cxn modelId="{0643B247-0900-422B-88AF-95ED672238A6}" type="presParOf" srcId="{479ECE92-B3BA-4B9C-B1AD-EBA7DE2FFC20}" destId="{50758B54-759D-4CDC-BAFA-22AB8E2182A1}" srcOrd="9" destOrd="0" presId="urn:microsoft.com/office/officeart/2005/8/layout/cycle2"/>
    <dgm:cxn modelId="{17BB8697-0D62-42BC-A65B-FB1BA50FB410}" type="presParOf" srcId="{50758B54-759D-4CDC-BAFA-22AB8E2182A1}" destId="{C795A2CB-348D-4220-AC05-7736FEF52579}" srcOrd="0" destOrd="0" presId="urn:microsoft.com/office/officeart/2005/8/layout/cycle2"/>
    <dgm:cxn modelId="{FFDDAD80-E5B9-4955-B482-862E957E367E}" type="presParOf" srcId="{479ECE92-B3BA-4B9C-B1AD-EBA7DE2FFC20}" destId="{691DAF67-16C5-4638-AE63-CEB2D7457073}" srcOrd="10" destOrd="0" presId="urn:microsoft.com/office/officeart/2005/8/layout/cycle2"/>
    <dgm:cxn modelId="{B8A8A689-AE91-4F20-B974-B6A603A11F51}" type="presParOf" srcId="{479ECE92-B3BA-4B9C-B1AD-EBA7DE2FFC20}" destId="{97E16159-3DC8-4BA4-B4EE-80249AD4C2E1}" srcOrd="11" destOrd="0" presId="urn:microsoft.com/office/officeart/2005/8/layout/cycle2"/>
    <dgm:cxn modelId="{CD259F28-C968-42CE-B7C2-0AF6056FE6E9}" type="presParOf" srcId="{97E16159-3DC8-4BA4-B4EE-80249AD4C2E1}" destId="{24F66B59-6DA2-4F18-9345-2BBEA50F90F2}"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DBD8DCD6-52C0-44FB-94C1-1143E5EF60D4}"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e-DE"/>
        </a:p>
      </dgm:t>
    </dgm:pt>
    <dgm:pt modelId="{10AB0413-8784-416A-B89F-1258435E4708}">
      <dgm:prSet phldrT="[Text]" custT="1"/>
      <dgm:spPr>
        <a:solidFill>
          <a:schemeClr val="tx2">
            <a:lumMod val="20000"/>
            <a:lumOff val="80000"/>
          </a:schemeClr>
        </a:solidFill>
      </dgm:spPr>
      <dgm:t>
        <a:bodyPr lIns="0" tIns="0" rIns="0" bIns="0"/>
        <a:lstStyle/>
        <a:p>
          <a:r>
            <a:rPr lang="de-DE" sz="1200" b="1" dirty="0"/>
            <a:t>2</a:t>
          </a:r>
        </a:p>
      </dgm:t>
    </dgm:pt>
    <dgm:pt modelId="{15150F3E-94B9-4CB6-BD2F-AE810C8CB9EC}" type="parTrans" cxnId="{54121666-6ACA-422A-B5B2-64D7FC29ADA0}">
      <dgm:prSet/>
      <dgm:spPr/>
      <dgm:t>
        <a:bodyPr/>
        <a:lstStyle/>
        <a:p>
          <a:endParaRPr lang="de-DE" sz="1100"/>
        </a:p>
      </dgm:t>
    </dgm:pt>
    <dgm:pt modelId="{86A30115-D964-4EE8-ABEB-AFFD1DB3EEC1}" type="sibTrans" cxnId="{54121666-6ACA-422A-B5B2-64D7FC29ADA0}">
      <dgm:prSet custT="1"/>
      <dgm:spPr>
        <a:solidFill>
          <a:schemeClr val="tx2">
            <a:lumMod val="20000"/>
            <a:lumOff val="80000"/>
          </a:schemeClr>
        </a:solidFill>
      </dgm:spPr>
      <dgm:t>
        <a:bodyPr/>
        <a:lstStyle/>
        <a:p>
          <a:endParaRPr lang="de-DE" sz="1100"/>
        </a:p>
      </dgm:t>
    </dgm:pt>
    <dgm:pt modelId="{E3115F3F-8CB2-49C8-A527-951318D827BB}">
      <dgm:prSet phldrT="[Text]" custT="1"/>
      <dgm:spPr>
        <a:solidFill>
          <a:schemeClr val="tx2">
            <a:lumMod val="20000"/>
            <a:lumOff val="80000"/>
          </a:schemeClr>
        </a:solidFill>
      </dgm:spPr>
      <dgm:t>
        <a:bodyPr lIns="0" tIns="0" rIns="0" bIns="0"/>
        <a:lstStyle/>
        <a:p>
          <a:r>
            <a:rPr lang="de-DE" sz="1200" b="1" dirty="0"/>
            <a:t>3.</a:t>
          </a:r>
        </a:p>
      </dgm:t>
    </dgm:pt>
    <dgm:pt modelId="{07DAC63C-583E-4880-96B5-2605406D30D9}" type="parTrans" cxnId="{59DAA2ED-928B-4A7E-9AED-FA30F51160F8}">
      <dgm:prSet/>
      <dgm:spPr/>
      <dgm:t>
        <a:bodyPr/>
        <a:lstStyle/>
        <a:p>
          <a:endParaRPr lang="de-DE" sz="1100"/>
        </a:p>
      </dgm:t>
    </dgm:pt>
    <dgm:pt modelId="{04DBBF40-D4B0-41BA-8549-859A218FF2FA}" type="sibTrans" cxnId="{59DAA2ED-928B-4A7E-9AED-FA30F51160F8}">
      <dgm:prSet custT="1"/>
      <dgm:spPr>
        <a:solidFill>
          <a:schemeClr val="tx2">
            <a:lumMod val="20000"/>
            <a:lumOff val="80000"/>
          </a:schemeClr>
        </a:solidFill>
      </dgm:spPr>
      <dgm:t>
        <a:bodyPr/>
        <a:lstStyle/>
        <a:p>
          <a:endParaRPr lang="de-DE" sz="1100"/>
        </a:p>
      </dgm:t>
    </dgm:pt>
    <dgm:pt modelId="{9673D9F5-1A62-45C7-BC12-450F792F6713}">
      <dgm:prSet phldrT="[Text]" custT="1"/>
      <dgm:spPr>
        <a:solidFill>
          <a:schemeClr val="tx2">
            <a:lumMod val="20000"/>
            <a:lumOff val="80000"/>
          </a:schemeClr>
        </a:solidFill>
      </dgm:spPr>
      <dgm:t>
        <a:bodyPr lIns="0" tIns="0" rIns="0" bIns="0"/>
        <a:lstStyle/>
        <a:p>
          <a:endParaRPr lang="de-DE" sz="1200" b="0" dirty="0"/>
        </a:p>
      </dgm:t>
    </dgm:pt>
    <dgm:pt modelId="{7A3953E6-7F9B-4474-8B66-5755296BB194}" type="parTrans" cxnId="{E989D67E-99FB-4FCA-B0A0-05C00E030C46}">
      <dgm:prSet/>
      <dgm:spPr/>
      <dgm:t>
        <a:bodyPr/>
        <a:lstStyle/>
        <a:p>
          <a:endParaRPr lang="de-DE" sz="1100"/>
        </a:p>
      </dgm:t>
    </dgm:pt>
    <dgm:pt modelId="{FB6BDEA9-8D79-493B-A21A-5E4825F26103}" type="sibTrans" cxnId="{E989D67E-99FB-4FCA-B0A0-05C00E030C46}">
      <dgm:prSet custT="1"/>
      <dgm:spPr>
        <a:solidFill>
          <a:schemeClr val="tx2">
            <a:lumMod val="20000"/>
            <a:lumOff val="80000"/>
          </a:schemeClr>
        </a:solidFill>
      </dgm:spPr>
      <dgm:t>
        <a:bodyPr/>
        <a:lstStyle/>
        <a:p>
          <a:endParaRPr lang="de-DE" sz="1100"/>
        </a:p>
      </dgm:t>
    </dgm:pt>
    <dgm:pt modelId="{08E77206-709A-4669-BB2B-A06658AEFF1E}">
      <dgm:prSet phldrT="[Text]" custT="1"/>
      <dgm:spPr>
        <a:solidFill>
          <a:schemeClr val="tx2"/>
        </a:solidFill>
      </dgm:spPr>
      <dgm:t>
        <a:bodyPr lIns="0" tIns="0" rIns="0" bIns="0"/>
        <a:lstStyle/>
        <a:p>
          <a:r>
            <a:rPr lang="de-DE" sz="1200" b="1" dirty="0"/>
            <a:t>5.</a:t>
          </a:r>
          <a:endParaRPr lang="de-DE" sz="1200" b="0" dirty="0"/>
        </a:p>
      </dgm:t>
    </dgm:pt>
    <dgm:pt modelId="{C54D7088-2DAE-48AE-BC86-67E36C9219D4}" type="sibTrans" cxnId="{0C481E96-C27C-4854-838E-3EB548989766}">
      <dgm:prSet custT="1"/>
      <dgm:spPr>
        <a:solidFill>
          <a:schemeClr val="tx2">
            <a:lumMod val="20000"/>
            <a:lumOff val="80000"/>
          </a:schemeClr>
        </a:solidFill>
      </dgm:spPr>
      <dgm:t>
        <a:bodyPr/>
        <a:lstStyle/>
        <a:p>
          <a:endParaRPr lang="de-DE" sz="1100"/>
        </a:p>
      </dgm:t>
    </dgm:pt>
    <dgm:pt modelId="{C8FC89BE-9133-4564-9507-0750C850D781}" type="parTrans" cxnId="{0C481E96-C27C-4854-838E-3EB548989766}">
      <dgm:prSet/>
      <dgm:spPr/>
      <dgm:t>
        <a:bodyPr/>
        <a:lstStyle/>
        <a:p>
          <a:endParaRPr lang="de-DE" sz="1100"/>
        </a:p>
      </dgm:t>
    </dgm:pt>
    <dgm:pt modelId="{27D0B7B9-FCC5-4DFF-8B8E-00899E98819C}">
      <dgm:prSet phldrT="[Text]" custT="1"/>
      <dgm:spPr>
        <a:solidFill>
          <a:schemeClr val="tx2">
            <a:lumMod val="20000"/>
            <a:lumOff val="80000"/>
          </a:schemeClr>
        </a:solidFill>
      </dgm:spPr>
      <dgm:t>
        <a:bodyPr lIns="0" tIns="0" rIns="0" bIns="0"/>
        <a:lstStyle/>
        <a:p>
          <a:r>
            <a:rPr lang="de-DE" sz="1200" b="1" dirty="0"/>
            <a:t>1.</a:t>
          </a:r>
        </a:p>
      </dgm:t>
    </dgm:pt>
    <dgm:pt modelId="{EB33434E-1E44-4B18-8930-E58AA0688CD8}" type="sibTrans" cxnId="{103F084D-76F1-40A2-841C-74ECCB32CFBC}">
      <dgm:prSet custT="1"/>
      <dgm:spPr>
        <a:solidFill>
          <a:schemeClr val="tx2">
            <a:lumMod val="20000"/>
            <a:lumOff val="80000"/>
          </a:schemeClr>
        </a:solidFill>
      </dgm:spPr>
      <dgm:t>
        <a:bodyPr/>
        <a:lstStyle/>
        <a:p>
          <a:endParaRPr lang="de-DE" sz="1100"/>
        </a:p>
      </dgm:t>
    </dgm:pt>
    <dgm:pt modelId="{D1A77C3C-9292-415F-8219-824F00D33D59}" type="parTrans" cxnId="{103F084D-76F1-40A2-841C-74ECCB32CFBC}">
      <dgm:prSet/>
      <dgm:spPr/>
      <dgm:t>
        <a:bodyPr/>
        <a:lstStyle/>
        <a:p>
          <a:endParaRPr lang="de-DE" sz="1100"/>
        </a:p>
      </dgm:t>
    </dgm:pt>
    <dgm:pt modelId="{AB2B6DA0-730E-4F7D-957D-2447A4F0B5A1}">
      <dgm:prSet phldrT="[Text]" custT="1"/>
      <dgm:spPr>
        <a:solidFill>
          <a:schemeClr val="tx2">
            <a:lumMod val="20000"/>
            <a:lumOff val="80000"/>
          </a:schemeClr>
        </a:solidFill>
      </dgm:spPr>
      <dgm:t>
        <a:bodyPr vert="horz" lIns="0" tIns="0" rIns="0" bIns="0" anchor="ctr" anchorCtr="0"/>
        <a:lstStyle/>
        <a:p>
          <a:r>
            <a:rPr lang="de-DE" sz="1200" b="1" dirty="0"/>
            <a:t>4.</a:t>
          </a:r>
        </a:p>
      </dgm:t>
    </dgm:pt>
    <dgm:pt modelId="{2723AA14-61C2-4CC0-B440-FBC50082F931}" type="sibTrans" cxnId="{2FA9DA89-C813-48BB-B23E-CCE249BB297E}">
      <dgm:prSet custT="1"/>
      <dgm:spPr>
        <a:solidFill>
          <a:schemeClr val="bg1"/>
        </a:solidFill>
        <a:ln>
          <a:noFill/>
        </a:ln>
      </dgm:spPr>
      <dgm:t>
        <a:bodyPr/>
        <a:lstStyle/>
        <a:p>
          <a:endParaRPr lang="de-DE" sz="1100"/>
        </a:p>
      </dgm:t>
    </dgm:pt>
    <dgm:pt modelId="{8FA207D7-2124-4F7D-97A3-4689F4724D87}" type="parTrans" cxnId="{2FA9DA89-C813-48BB-B23E-CCE249BB297E}">
      <dgm:prSet/>
      <dgm:spPr/>
      <dgm:t>
        <a:bodyPr/>
        <a:lstStyle/>
        <a:p>
          <a:endParaRPr lang="de-DE" sz="1100"/>
        </a:p>
      </dgm:t>
    </dgm:pt>
    <dgm:pt modelId="{479ECE92-B3BA-4B9C-B1AD-EBA7DE2FFC20}" type="pres">
      <dgm:prSet presAssocID="{DBD8DCD6-52C0-44FB-94C1-1143E5EF60D4}" presName="cycle" presStyleCnt="0">
        <dgm:presLayoutVars>
          <dgm:dir/>
          <dgm:resizeHandles val="exact"/>
        </dgm:presLayoutVars>
      </dgm:prSet>
      <dgm:spPr/>
    </dgm:pt>
    <dgm:pt modelId="{88E95D60-DF1B-4888-992E-9C4FE22A3903}" type="pres">
      <dgm:prSet presAssocID="{27D0B7B9-FCC5-4DFF-8B8E-00899E98819C}" presName="node" presStyleLbl="node1" presStyleIdx="0" presStyleCnt="6" custScaleX="109777" custScaleY="109777">
        <dgm:presLayoutVars>
          <dgm:bulletEnabled val="1"/>
        </dgm:presLayoutVars>
      </dgm:prSet>
      <dgm:spPr/>
    </dgm:pt>
    <dgm:pt modelId="{DC3BBFC6-97D4-4AEB-B4A9-35E2DB5A76AA}" type="pres">
      <dgm:prSet presAssocID="{EB33434E-1E44-4B18-8930-E58AA0688CD8}" presName="sibTrans" presStyleLbl="sibTrans2D1" presStyleIdx="0" presStyleCnt="6"/>
      <dgm:spPr/>
    </dgm:pt>
    <dgm:pt modelId="{D7D290B0-D048-422A-B9CD-A7ED7B16AEC7}" type="pres">
      <dgm:prSet presAssocID="{EB33434E-1E44-4B18-8930-E58AA0688CD8}" presName="connectorText" presStyleLbl="sibTrans2D1" presStyleIdx="0" presStyleCnt="6"/>
      <dgm:spPr/>
    </dgm:pt>
    <dgm:pt modelId="{203463AD-011D-4BE7-8B58-D398C6E1EABD}" type="pres">
      <dgm:prSet presAssocID="{10AB0413-8784-416A-B89F-1258435E4708}" presName="node" presStyleLbl="node1" presStyleIdx="1" presStyleCnt="6" custScaleX="109777" custScaleY="109777" custRadScaleRad="98543" custRadScaleInc="-3480">
        <dgm:presLayoutVars>
          <dgm:bulletEnabled val="1"/>
        </dgm:presLayoutVars>
      </dgm:prSet>
      <dgm:spPr/>
    </dgm:pt>
    <dgm:pt modelId="{CD2AA31F-4AED-413E-A39F-11740B950733}" type="pres">
      <dgm:prSet presAssocID="{86A30115-D964-4EE8-ABEB-AFFD1DB3EEC1}" presName="sibTrans" presStyleLbl="sibTrans2D1" presStyleIdx="1" presStyleCnt="6"/>
      <dgm:spPr/>
    </dgm:pt>
    <dgm:pt modelId="{12E85209-6ED5-4DE2-9D0F-381DBE170443}" type="pres">
      <dgm:prSet presAssocID="{86A30115-D964-4EE8-ABEB-AFFD1DB3EEC1}" presName="connectorText" presStyleLbl="sibTrans2D1" presStyleIdx="1" presStyleCnt="6"/>
      <dgm:spPr/>
    </dgm:pt>
    <dgm:pt modelId="{0824D890-77CF-49AC-AFDF-12E4D7A0D72D}" type="pres">
      <dgm:prSet presAssocID="{E3115F3F-8CB2-49C8-A527-951318D827BB}" presName="node" presStyleLbl="node1" presStyleIdx="2" presStyleCnt="6" custScaleX="109777" custScaleY="109777">
        <dgm:presLayoutVars>
          <dgm:bulletEnabled val="1"/>
        </dgm:presLayoutVars>
      </dgm:prSet>
      <dgm:spPr/>
    </dgm:pt>
    <dgm:pt modelId="{67B9519F-86C7-40D6-BC83-E2FC4A3992DA}" type="pres">
      <dgm:prSet presAssocID="{04DBBF40-D4B0-41BA-8549-859A218FF2FA}" presName="sibTrans" presStyleLbl="sibTrans2D1" presStyleIdx="2" presStyleCnt="6"/>
      <dgm:spPr/>
    </dgm:pt>
    <dgm:pt modelId="{0AC32D0A-910C-41F2-A2E8-0EC9379AB09A}" type="pres">
      <dgm:prSet presAssocID="{04DBBF40-D4B0-41BA-8549-859A218FF2FA}" presName="connectorText" presStyleLbl="sibTrans2D1" presStyleIdx="2" presStyleCnt="6"/>
      <dgm:spPr/>
    </dgm:pt>
    <dgm:pt modelId="{220A31E8-99A5-4F87-BBF4-3DB20BE74847}" type="pres">
      <dgm:prSet presAssocID="{AB2B6DA0-730E-4F7D-957D-2447A4F0B5A1}" presName="node" presStyleLbl="node1" presStyleIdx="3" presStyleCnt="6" custScaleX="113638" custScaleY="110178" custRadScaleRad="83050" custRadScaleInc="25125">
        <dgm:presLayoutVars>
          <dgm:bulletEnabled val="1"/>
        </dgm:presLayoutVars>
      </dgm:prSet>
      <dgm:spPr/>
    </dgm:pt>
    <dgm:pt modelId="{1D82824D-AD66-4623-B684-DC686582E5E8}" type="pres">
      <dgm:prSet presAssocID="{2723AA14-61C2-4CC0-B440-FBC50082F931}" presName="sibTrans" presStyleLbl="sibTrans2D1" presStyleIdx="3" presStyleCnt="6"/>
      <dgm:spPr/>
    </dgm:pt>
    <dgm:pt modelId="{8701971E-71B7-4FC6-8F73-4B7AA7944340}" type="pres">
      <dgm:prSet presAssocID="{2723AA14-61C2-4CC0-B440-FBC50082F931}" presName="connectorText" presStyleLbl="sibTrans2D1" presStyleIdx="3" presStyleCnt="6"/>
      <dgm:spPr/>
    </dgm:pt>
    <dgm:pt modelId="{FF09D72C-DD4F-4ECE-B3D0-DE41437BD304}" type="pres">
      <dgm:prSet presAssocID="{9673D9F5-1A62-45C7-BC12-450F792F6713}" presName="node" presStyleLbl="node1" presStyleIdx="4" presStyleCnt="6" custScaleX="109777" custScaleY="109777" custRadScaleRad="86060" custRadScaleInc="-20323">
        <dgm:presLayoutVars>
          <dgm:bulletEnabled val="1"/>
        </dgm:presLayoutVars>
      </dgm:prSet>
      <dgm:spPr/>
    </dgm:pt>
    <dgm:pt modelId="{50758B54-759D-4CDC-BAFA-22AB8E2182A1}" type="pres">
      <dgm:prSet presAssocID="{FB6BDEA9-8D79-493B-A21A-5E4825F26103}" presName="sibTrans" presStyleLbl="sibTrans2D1" presStyleIdx="4" presStyleCnt="6"/>
      <dgm:spPr/>
    </dgm:pt>
    <dgm:pt modelId="{C795A2CB-348D-4220-AC05-7736FEF52579}" type="pres">
      <dgm:prSet presAssocID="{FB6BDEA9-8D79-493B-A21A-5E4825F26103}" presName="connectorText" presStyleLbl="sibTrans2D1" presStyleIdx="4" presStyleCnt="6"/>
      <dgm:spPr/>
    </dgm:pt>
    <dgm:pt modelId="{691DAF67-16C5-4638-AE63-CEB2D7457073}" type="pres">
      <dgm:prSet presAssocID="{08E77206-709A-4669-BB2B-A06658AEFF1E}" presName="node" presStyleLbl="node1" presStyleIdx="5" presStyleCnt="6" custScaleX="109777" custScaleY="109777">
        <dgm:presLayoutVars>
          <dgm:bulletEnabled val="1"/>
        </dgm:presLayoutVars>
      </dgm:prSet>
      <dgm:spPr/>
    </dgm:pt>
    <dgm:pt modelId="{97E16159-3DC8-4BA4-B4EE-80249AD4C2E1}" type="pres">
      <dgm:prSet presAssocID="{C54D7088-2DAE-48AE-BC86-67E36C9219D4}" presName="sibTrans" presStyleLbl="sibTrans2D1" presStyleIdx="5" presStyleCnt="6"/>
      <dgm:spPr/>
    </dgm:pt>
    <dgm:pt modelId="{24F66B59-6DA2-4F18-9345-2BBEA50F90F2}" type="pres">
      <dgm:prSet presAssocID="{C54D7088-2DAE-48AE-BC86-67E36C9219D4}" presName="connectorText" presStyleLbl="sibTrans2D1" presStyleIdx="5" presStyleCnt="6"/>
      <dgm:spPr/>
    </dgm:pt>
  </dgm:ptLst>
  <dgm:cxnLst>
    <dgm:cxn modelId="{A9E92F03-2E6D-4B1A-8823-870ED0D7AE51}" type="presOf" srcId="{DBD8DCD6-52C0-44FB-94C1-1143E5EF60D4}" destId="{479ECE92-B3BA-4B9C-B1AD-EBA7DE2FFC20}" srcOrd="0" destOrd="0" presId="urn:microsoft.com/office/officeart/2005/8/layout/cycle2"/>
    <dgm:cxn modelId="{27E6C508-12A6-4114-91F9-128A1EECB120}" type="presOf" srcId="{08E77206-709A-4669-BB2B-A06658AEFF1E}" destId="{691DAF67-16C5-4638-AE63-CEB2D7457073}" srcOrd="0" destOrd="0" presId="urn:microsoft.com/office/officeart/2005/8/layout/cycle2"/>
    <dgm:cxn modelId="{3F8F900C-7F37-476D-8507-2BFB9C8BB0A8}" type="presOf" srcId="{2723AA14-61C2-4CC0-B440-FBC50082F931}" destId="{8701971E-71B7-4FC6-8F73-4B7AA7944340}" srcOrd="1" destOrd="0" presId="urn:microsoft.com/office/officeart/2005/8/layout/cycle2"/>
    <dgm:cxn modelId="{77464B1D-AB52-48CD-AD79-C45CF97B2F89}" type="presOf" srcId="{C54D7088-2DAE-48AE-BC86-67E36C9219D4}" destId="{97E16159-3DC8-4BA4-B4EE-80249AD4C2E1}" srcOrd="0" destOrd="0" presId="urn:microsoft.com/office/officeart/2005/8/layout/cycle2"/>
    <dgm:cxn modelId="{A05E2924-C9E8-400F-B2EC-F56E16D926C8}" type="presOf" srcId="{04DBBF40-D4B0-41BA-8549-859A218FF2FA}" destId="{0AC32D0A-910C-41F2-A2E8-0EC9379AB09A}" srcOrd="1" destOrd="0" presId="urn:microsoft.com/office/officeart/2005/8/layout/cycle2"/>
    <dgm:cxn modelId="{A777B326-D8BF-44F8-AAF1-404453078C6E}" type="presOf" srcId="{86A30115-D964-4EE8-ABEB-AFFD1DB3EEC1}" destId="{12E85209-6ED5-4DE2-9D0F-381DBE170443}" srcOrd="1" destOrd="0" presId="urn:microsoft.com/office/officeart/2005/8/layout/cycle2"/>
    <dgm:cxn modelId="{791CF82E-2697-4091-84C9-E850D2550640}" type="presOf" srcId="{EB33434E-1E44-4B18-8930-E58AA0688CD8}" destId="{DC3BBFC6-97D4-4AEB-B4A9-35E2DB5A76AA}" srcOrd="0" destOrd="0" presId="urn:microsoft.com/office/officeart/2005/8/layout/cycle2"/>
    <dgm:cxn modelId="{E363FA2F-D70F-43BD-ADFC-852EE9C0291B}" type="presOf" srcId="{2723AA14-61C2-4CC0-B440-FBC50082F931}" destId="{1D82824D-AD66-4623-B684-DC686582E5E8}" srcOrd="0" destOrd="0" presId="urn:microsoft.com/office/officeart/2005/8/layout/cycle2"/>
    <dgm:cxn modelId="{72FC7930-83D9-401C-8DFC-883090DABE6F}" type="presOf" srcId="{FB6BDEA9-8D79-493B-A21A-5E4825F26103}" destId="{C795A2CB-348D-4220-AC05-7736FEF52579}" srcOrd="1" destOrd="0" presId="urn:microsoft.com/office/officeart/2005/8/layout/cycle2"/>
    <dgm:cxn modelId="{54121666-6ACA-422A-B5B2-64D7FC29ADA0}" srcId="{DBD8DCD6-52C0-44FB-94C1-1143E5EF60D4}" destId="{10AB0413-8784-416A-B89F-1258435E4708}" srcOrd="1" destOrd="0" parTransId="{15150F3E-94B9-4CB6-BD2F-AE810C8CB9EC}" sibTransId="{86A30115-D964-4EE8-ABEB-AFFD1DB3EEC1}"/>
    <dgm:cxn modelId="{103F084D-76F1-40A2-841C-74ECCB32CFBC}" srcId="{DBD8DCD6-52C0-44FB-94C1-1143E5EF60D4}" destId="{27D0B7B9-FCC5-4DFF-8B8E-00899E98819C}" srcOrd="0" destOrd="0" parTransId="{D1A77C3C-9292-415F-8219-824F00D33D59}" sibTransId="{EB33434E-1E44-4B18-8930-E58AA0688CD8}"/>
    <dgm:cxn modelId="{AE238E77-1B28-4B5F-84D5-A000E466C011}" type="presOf" srcId="{86A30115-D964-4EE8-ABEB-AFFD1DB3EEC1}" destId="{CD2AA31F-4AED-413E-A39F-11740B950733}" srcOrd="0" destOrd="0" presId="urn:microsoft.com/office/officeart/2005/8/layout/cycle2"/>
    <dgm:cxn modelId="{66421F7A-F518-4AAB-A5CE-C8874EF68512}" type="presOf" srcId="{9673D9F5-1A62-45C7-BC12-450F792F6713}" destId="{FF09D72C-DD4F-4ECE-B3D0-DE41437BD304}" srcOrd="0" destOrd="0" presId="urn:microsoft.com/office/officeart/2005/8/layout/cycle2"/>
    <dgm:cxn modelId="{E989D67E-99FB-4FCA-B0A0-05C00E030C46}" srcId="{DBD8DCD6-52C0-44FB-94C1-1143E5EF60D4}" destId="{9673D9F5-1A62-45C7-BC12-450F792F6713}" srcOrd="4" destOrd="0" parTransId="{7A3953E6-7F9B-4474-8B66-5755296BB194}" sibTransId="{FB6BDEA9-8D79-493B-A21A-5E4825F26103}"/>
    <dgm:cxn modelId="{2FA9DA89-C813-48BB-B23E-CCE249BB297E}" srcId="{DBD8DCD6-52C0-44FB-94C1-1143E5EF60D4}" destId="{AB2B6DA0-730E-4F7D-957D-2447A4F0B5A1}" srcOrd="3" destOrd="0" parTransId="{8FA207D7-2124-4F7D-97A3-4689F4724D87}" sibTransId="{2723AA14-61C2-4CC0-B440-FBC50082F931}"/>
    <dgm:cxn modelId="{CFF4CB92-634D-4AFC-ADAC-B8A298BFDEB1}" type="presOf" srcId="{AB2B6DA0-730E-4F7D-957D-2447A4F0B5A1}" destId="{220A31E8-99A5-4F87-BBF4-3DB20BE74847}" srcOrd="0" destOrd="0" presId="urn:microsoft.com/office/officeart/2005/8/layout/cycle2"/>
    <dgm:cxn modelId="{0C481E96-C27C-4854-838E-3EB548989766}" srcId="{DBD8DCD6-52C0-44FB-94C1-1143E5EF60D4}" destId="{08E77206-709A-4669-BB2B-A06658AEFF1E}" srcOrd="5" destOrd="0" parTransId="{C8FC89BE-9133-4564-9507-0750C850D781}" sibTransId="{C54D7088-2DAE-48AE-BC86-67E36C9219D4}"/>
    <dgm:cxn modelId="{C4F4849A-38A0-49FE-BF27-3D03692C7DED}" type="presOf" srcId="{27D0B7B9-FCC5-4DFF-8B8E-00899E98819C}" destId="{88E95D60-DF1B-4888-992E-9C4FE22A3903}" srcOrd="0" destOrd="0" presId="urn:microsoft.com/office/officeart/2005/8/layout/cycle2"/>
    <dgm:cxn modelId="{4576E3C2-C08F-48A9-B8DE-723B8482B106}" type="presOf" srcId="{E3115F3F-8CB2-49C8-A527-951318D827BB}" destId="{0824D890-77CF-49AC-AFDF-12E4D7A0D72D}" srcOrd="0" destOrd="0" presId="urn:microsoft.com/office/officeart/2005/8/layout/cycle2"/>
    <dgm:cxn modelId="{7D70B5D2-8857-4FC1-B3B3-8FA239BA42BB}" type="presOf" srcId="{04DBBF40-D4B0-41BA-8549-859A218FF2FA}" destId="{67B9519F-86C7-40D6-BC83-E2FC4A3992DA}" srcOrd="0" destOrd="0" presId="urn:microsoft.com/office/officeart/2005/8/layout/cycle2"/>
    <dgm:cxn modelId="{D25EF2DA-3CAC-4285-B0F2-CF8E7C3A3978}" type="presOf" srcId="{EB33434E-1E44-4B18-8930-E58AA0688CD8}" destId="{D7D290B0-D048-422A-B9CD-A7ED7B16AEC7}" srcOrd="1" destOrd="0" presId="urn:microsoft.com/office/officeart/2005/8/layout/cycle2"/>
    <dgm:cxn modelId="{0E5955E8-2DF2-40A2-86F7-7C466F3F69F4}" type="presOf" srcId="{FB6BDEA9-8D79-493B-A21A-5E4825F26103}" destId="{50758B54-759D-4CDC-BAFA-22AB8E2182A1}" srcOrd="0" destOrd="0" presId="urn:microsoft.com/office/officeart/2005/8/layout/cycle2"/>
    <dgm:cxn modelId="{59DAA2ED-928B-4A7E-9AED-FA30F51160F8}" srcId="{DBD8DCD6-52C0-44FB-94C1-1143E5EF60D4}" destId="{E3115F3F-8CB2-49C8-A527-951318D827BB}" srcOrd="2" destOrd="0" parTransId="{07DAC63C-583E-4880-96B5-2605406D30D9}" sibTransId="{04DBBF40-D4B0-41BA-8549-859A218FF2FA}"/>
    <dgm:cxn modelId="{582D2BEF-3C7E-4B70-A640-445214646E88}" type="presOf" srcId="{C54D7088-2DAE-48AE-BC86-67E36C9219D4}" destId="{24F66B59-6DA2-4F18-9345-2BBEA50F90F2}" srcOrd="1" destOrd="0" presId="urn:microsoft.com/office/officeart/2005/8/layout/cycle2"/>
    <dgm:cxn modelId="{89C414F3-A37B-4F1F-9BA3-710F2BFAE3A7}" type="presOf" srcId="{10AB0413-8784-416A-B89F-1258435E4708}" destId="{203463AD-011D-4BE7-8B58-D398C6E1EABD}" srcOrd="0" destOrd="0" presId="urn:microsoft.com/office/officeart/2005/8/layout/cycle2"/>
    <dgm:cxn modelId="{DD4D7F85-CBB3-4797-ACE4-2DC065F4BEA8}" type="presParOf" srcId="{479ECE92-B3BA-4B9C-B1AD-EBA7DE2FFC20}" destId="{88E95D60-DF1B-4888-992E-9C4FE22A3903}" srcOrd="0" destOrd="0" presId="urn:microsoft.com/office/officeart/2005/8/layout/cycle2"/>
    <dgm:cxn modelId="{341A4BDA-FFF6-41F4-A2A5-202B5E7C69EE}" type="presParOf" srcId="{479ECE92-B3BA-4B9C-B1AD-EBA7DE2FFC20}" destId="{DC3BBFC6-97D4-4AEB-B4A9-35E2DB5A76AA}" srcOrd="1" destOrd="0" presId="urn:microsoft.com/office/officeart/2005/8/layout/cycle2"/>
    <dgm:cxn modelId="{2F6C723C-4E40-44DD-B26D-A071A4C9AE6C}" type="presParOf" srcId="{DC3BBFC6-97D4-4AEB-B4A9-35E2DB5A76AA}" destId="{D7D290B0-D048-422A-B9CD-A7ED7B16AEC7}" srcOrd="0" destOrd="0" presId="urn:microsoft.com/office/officeart/2005/8/layout/cycle2"/>
    <dgm:cxn modelId="{AD24E1DC-0D07-41EB-B5A9-9C74791365D4}" type="presParOf" srcId="{479ECE92-B3BA-4B9C-B1AD-EBA7DE2FFC20}" destId="{203463AD-011D-4BE7-8B58-D398C6E1EABD}" srcOrd="2" destOrd="0" presId="urn:microsoft.com/office/officeart/2005/8/layout/cycle2"/>
    <dgm:cxn modelId="{586771F8-04A4-4C32-85C6-005269DB4A60}" type="presParOf" srcId="{479ECE92-B3BA-4B9C-B1AD-EBA7DE2FFC20}" destId="{CD2AA31F-4AED-413E-A39F-11740B950733}" srcOrd="3" destOrd="0" presId="urn:microsoft.com/office/officeart/2005/8/layout/cycle2"/>
    <dgm:cxn modelId="{07148019-AE4C-4315-B43C-AF236639DCC5}" type="presParOf" srcId="{CD2AA31F-4AED-413E-A39F-11740B950733}" destId="{12E85209-6ED5-4DE2-9D0F-381DBE170443}" srcOrd="0" destOrd="0" presId="urn:microsoft.com/office/officeart/2005/8/layout/cycle2"/>
    <dgm:cxn modelId="{1F6E94F5-B652-4D19-A343-7F8DEC5B15CA}" type="presParOf" srcId="{479ECE92-B3BA-4B9C-B1AD-EBA7DE2FFC20}" destId="{0824D890-77CF-49AC-AFDF-12E4D7A0D72D}" srcOrd="4" destOrd="0" presId="urn:microsoft.com/office/officeart/2005/8/layout/cycle2"/>
    <dgm:cxn modelId="{95867391-CA3C-4E69-A230-6237A2DF96D4}" type="presParOf" srcId="{479ECE92-B3BA-4B9C-B1AD-EBA7DE2FFC20}" destId="{67B9519F-86C7-40D6-BC83-E2FC4A3992DA}" srcOrd="5" destOrd="0" presId="urn:microsoft.com/office/officeart/2005/8/layout/cycle2"/>
    <dgm:cxn modelId="{9899CD36-409F-428B-8F70-701F58362CAE}" type="presParOf" srcId="{67B9519F-86C7-40D6-BC83-E2FC4A3992DA}" destId="{0AC32D0A-910C-41F2-A2E8-0EC9379AB09A}" srcOrd="0" destOrd="0" presId="urn:microsoft.com/office/officeart/2005/8/layout/cycle2"/>
    <dgm:cxn modelId="{681E3E69-DFC0-4D1E-886A-9D5A082357E4}" type="presParOf" srcId="{479ECE92-B3BA-4B9C-B1AD-EBA7DE2FFC20}" destId="{220A31E8-99A5-4F87-BBF4-3DB20BE74847}" srcOrd="6" destOrd="0" presId="urn:microsoft.com/office/officeart/2005/8/layout/cycle2"/>
    <dgm:cxn modelId="{DB9A6B7B-79A1-4DA8-99E5-36A34A6E3061}" type="presParOf" srcId="{479ECE92-B3BA-4B9C-B1AD-EBA7DE2FFC20}" destId="{1D82824D-AD66-4623-B684-DC686582E5E8}" srcOrd="7" destOrd="0" presId="urn:microsoft.com/office/officeart/2005/8/layout/cycle2"/>
    <dgm:cxn modelId="{C83E4392-A8EF-4752-9B97-48DAB0370CFB}" type="presParOf" srcId="{1D82824D-AD66-4623-B684-DC686582E5E8}" destId="{8701971E-71B7-4FC6-8F73-4B7AA7944340}" srcOrd="0" destOrd="0" presId="urn:microsoft.com/office/officeart/2005/8/layout/cycle2"/>
    <dgm:cxn modelId="{6ABA48CB-DA6C-4CF1-9908-9F2F181DFBF3}" type="presParOf" srcId="{479ECE92-B3BA-4B9C-B1AD-EBA7DE2FFC20}" destId="{FF09D72C-DD4F-4ECE-B3D0-DE41437BD304}" srcOrd="8" destOrd="0" presId="urn:microsoft.com/office/officeart/2005/8/layout/cycle2"/>
    <dgm:cxn modelId="{0643B247-0900-422B-88AF-95ED672238A6}" type="presParOf" srcId="{479ECE92-B3BA-4B9C-B1AD-EBA7DE2FFC20}" destId="{50758B54-759D-4CDC-BAFA-22AB8E2182A1}" srcOrd="9" destOrd="0" presId="urn:microsoft.com/office/officeart/2005/8/layout/cycle2"/>
    <dgm:cxn modelId="{17BB8697-0D62-42BC-A65B-FB1BA50FB410}" type="presParOf" srcId="{50758B54-759D-4CDC-BAFA-22AB8E2182A1}" destId="{C795A2CB-348D-4220-AC05-7736FEF52579}" srcOrd="0" destOrd="0" presId="urn:microsoft.com/office/officeart/2005/8/layout/cycle2"/>
    <dgm:cxn modelId="{FFDDAD80-E5B9-4955-B482-862E957E367E}" type="presParOf" srcId="{479ECE92-B3BA-4B9C-B1AD-EBA7DE2FFC20}" destId="{691DAF67-16C5-4638-AE63-CEB2D7457073}" srcOrd="10" destOrd="0" presId="urn:microsoft.com/office/officeart/2005/8/layout/cycle2"/>
    <dgm:cxn modelId="{B8A8A689-AE91-4F20-B974-B6A603A11F51}" type="presParOf" srcId="{479ECE92-B3BA-4B9C-B1AD-EBA7DE2FFC20}" destId="{97E16159-3DC8-4BA4-B4EE-80249AD4C2E1}" srcOrd="11" destOrd="0" presId="urn:microsoft.com/office/officeart/2005/8/layout/cycle2"/>
    <dgm:cxn modelId="{CD259F28-C968-42CE-B7C2-0AF6056FE6E9}" type="presParOf" srcId="{97E16159-3DC8-4BA4-B4EE-80249AD4C2E1}" destId="{24F66B59-6DA2-4F18-9345-2BBEA50F90F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DBD8DCD6-52C0-44FB-94C1-1143E5EF60D4}"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e-DE"/>
        </a:p>
      </dgm:t>
    </dgm:pt>
    <dgm:pt modelId="{10AB0413-8784-416A-B89F-1258435E4708}">
      <dgm:prSet phldrT="[Text]" custT="1"/>
      <dgm:spPr>
        <a:solidFill>
          <a:schemeClr val="tx2">
            <a:lumMod val="20000"/>
            <a:lumOff val="80000"/>
          </a:schemeClr>
        </a:solidFill>
      </dgm:spPr>
      <dgm:t>
        <a:bodyPr lIns="0" tIns="0" rIns="0" bIns="0"/>
        <a:lstStyle/>
        <a:p>
          <a:r>
            <a:rPr lang="de-DE" sz="1200" b="1" dirty="0"/>
            <a:t>2</a:t>
          </a:r>
        </a:p>
      </dgm:t>
    </dgm:pt>
    <dgm:pt modelId="{15150F3E-94B9-4CB6-BD2F-AE810C8CB9EC}" type="parTrans" cxnId="{54121666-6ACA-422A-B5B2-64D7FC29ADA0}">
      <dgm:prSet/>
      <dgm:spPr/>
      <dgm:t>
        <a:bodyPr/>
        <a:lstStyle/>
        <a:p>
          <a:endParaRPr lang="de-DE" sz="1100"/>
        </a:p>
      </dgm:t>
    </dgm:pt>
    <dgm:pt modelId="{86A30115-D964-4EE8-ABEB-AFFD1DB3EEC1}" type="sibTrans" cxnId="{54121666-6ACA-422A-B5B2-64D7FC29ADA0}">
      <dgm:prSet custT="1"/>
      <dgm:spPr>
        <a:solidFill>
          <a:schemeClr val="tx2">
            <a:lumMod val="20000"/>
            <a:lumOff val="80000"/>
          </a:schemeClr>
        </a:solidFill>
      </dgm:spPr>
      <dgm:t>
        <a:bodyPr/>
        <a:lstStyle/>
        <a:p>
          <a:endParaRPr lang="de-DE" sz="1100"/>
        </a:p>
      </dgm:t>
    </dgm:pt>
    <dgm:pt modelId="{E3115F3F-8CB2-49C8-A527-951318D827BB}">
      <dgm:prSet phldrT="[Text]" custT="1"/>
      <dgm:spPr>
        <a:solidFill>
          <a:schemeClr val="tx2">
            <a:lumMod val="20000"/>
            <a:lumOff val="80000"/>
          </a:schemeClr>
        </a:solidFill>
      </dgm:spPr>
      <dgm:t>
        <a:bodyPr lIns="0" tIns="0" rIns="0" bIns="0"/>
        <a:lstStyle/>
        <a:p>
          <a:r>
            <a:rPr lang="de-DE" sz="1200" b="1" dirty="0"/>
            <a:t>3.</a:t>
          </a:r>
        </a:p>
      </dgm:t>
    </dgm:pt>
    <dgm:pt modelId="{07DAC63C-583E-4880-96B5-2605406D30D9}" type="parTrans" cxnId="{59DAA2ED-928B-4A7E-9AED-FA30F51160F8}">
      <dgm:prSet/>
      <dgm:spPr/>
      <dgm:t>
        <a:bodyPr/>
        <a:lstStyle/>
        <a:p>
          <a:endParaRPr lang="de-DE" sz="1100"/>
        </a:p>
      </dgm:t>
    </dgm:pt>
    <dgm:pt modelId="{04DBBF40-D4B0-41BA-8549-859A218FF2FA}" type="sibTrans" cxnId="{59DAA2ED-928B-4A7E-9AED-FA30F51160F8}">
      <dgm:prSet custT="1"/>
      <dgm:spPr>
        <a:solidFill>
          <a:schemeClr val="tx2">
            <a:lumMod val="20000"/>
            <a:lumOff val="80000"/>
          </a:schemeClr>
        </a:solidFill>
      </dgm:spPr>
      <dgm:t>
        <a:bodyPr/>
        <a:lstStyle/>
        <a:p>
          <a:endParaRPr lang="de-DE" sz="1100"/>
        </a:p>
      </dgm:t>
    </dgm:pt>
    <dgm:pt modelId="{9673D9F5-1A62-45C7-BC12-450F792F6713}">
      <dgm:prSet phldrT="[Text]" custT="1"/>
      <dgm:spPr>
        <a:solidFill>
          <a:schemeClr val="tx2">
            <a:lumMod val="20000"/>
            <a:lumOff val="80000"/>
          </a:schemeClr>
        </a:solidFill>
      </dgm:spPr>
      <dgm:t>
        <a:bodyPr lIns="0" tIns="0" rIns="0" bIns="0"/>
        <a:lstStyle/>
        <a:p>
          <a:endParaRPr lang="de-DE" sz="1200" b="0" dirty="0"/>
        </a:p>
      </dgm:t>
    </dgm:pt>
    <dgm:pt modelId="{7A3953E6-7F9B-4474-8B66-5755296BB194}" type="parTrans" cxnId="{E989D67E-99FB-4FCA-B0A0-05C00E030C46}">
      <dgm:prSet/>
      <dgm:spPr/>
      <dgm:t>
        <a:bodyPr/>
        <a:lstStyle/>
        <a:p>
          <a:endParaRPr lang="de-DE" sz="1100"/>
        </a:p>
      </dgm:t>
    </dgm:pt>
    <dgm:pt modelId="{FB6BDEA9-8D79-493B-A21A-5E4825F26103}" type="sibTrans" cxnId="{E989D67E-99FB-4FCA-B0A0-05C00E030C46}">
      <dgm:prSet custT="1"/>
      <dgm:spPr>
        <a:solidFill>
          <a:schemeClr val="tx2">
            <a:lumMod val="20000"/>
            <a:lumOff val="80000"/>
          </a:schemeClr>
        </a:solidFill>
      </dgm:spPr>
      <dgm:t>
        <a:bodyPr/>
        <a:lstStyle/>
        <a:p>
          <a:endParaRPr lang="de-DE" sz="1100"/>
        </a:p>
      </dgm:t>
    </dgm:pt>
    <dgm:pt modelId="{08E77206-709A-4669-BB2B-A06658AEFF1E}">
      <dgm:prSet phldrT="[Text]" custT="1"/>
      <dgm:spPr>
        <a:solidFill>
          <a:schemeClr val="tx2"/>
        </a:solidFill>
      </dgm:spPr>
      <dgm:t>
        <a:bodyPr lIns="0" tIns="0" rIns="0" bIns="0"/>
        <a:lstStyle/>
        <a:p>
          <a:r>
            <a:rPr lang="de-DE" sz="1200" b="1" dirty="0"/>
            <a:t>5.</a:t>
          </a:r>
          <a:endParaRPr lang="de-DE" sz="1200" b="0" dirty="0"/>
        </a:p>
      </dgm:t>
    </dgm:pt>
    <dgm:pt modelId="{C54D7088-2DAE-48AE-BC86-67E36C9219D4}" type="sibTrans" cxnId="{0C481E96-C27C-4854-838E-3EB548989766}">
      <dgm:prSet custT="1"/>
      <dgm:spPr>
        <a:solidFill>
          <a:schemeClr val="tx2">
            <a:lumMod val="20000"/>
            <a:lumOff val="80000"/>
          </a:schemeClr>
        </a:solidFill>
      </dgm:spPr>
      <dgm:t>
        <a:bodyPr/>
        <a:lstStyle/>
        <a:p>
          <a:endParaRPr lang="de-DE" sz="1100"/>
        </a:p>
      </dgm:t>
    </dgm:pt>
    <dgm:pt modelId="{C8FC89BE-9133-4564-9507-0750C850D781}" type="parTrans" cxnId="{0C481E96-C27C-4854-838E-3EB548989766}">
      <dgm:prSet/>
      <dgm:spPr/>
      <dgm:t>
        <a:bodyPr/>
        <a:lstStyle/>
        <a:p>
          <a:endParaRPr lang="de-DE" sz="1100"/>
        </a:p>
      </dgm:t>
    </dgm:pt>
    <dgm:pt modelId="{27D0B7B9-FCC5-4DFF-8B8E-00899E98819C}">
      <dgm:prSet phldrT="[Text]" custT="1"/>
      <dgm:spPr>
        <a:solidFill>
          <a:schemeClr val="tx2">
            <a:lumMod val="20000"/>
            <a:lumOff val="80000"/>
          </a:schemeClr>
        </a:solidFill>
      </dgm:spPr>
      <dgm:t>
        <a:bodyPr lIns="0" tIns="0" rIns="0" bIns="0"/>
        <a:lstStyle/>
        <a:p>
          <a:r>
            <a:rPr lang="de-DE" sz="1200" b="1" dirty="0"/>
            <a:t>1.</a:t>
          </a:r>
        </a:p>
      </dgm:t>
    </dgm:pt>
    <dgm:pt modelId="{EB33434E-1E44-4B18-8930-E58AA0688CD8}" type="sibTrans" cxnId="{103F084D-76F1-40A2-841C-74ECCB32CFBC}">
      <dgm:prSet custT="1"/>
      <dgm:spPr>
        <a:solidFill>
          <a:schemeClr val="tx2">
            <a:lumMod val="20000"/>
            <a:lumOff val="80000"/>
          </a:schemeClr>
        </a:solidFill>
      </dgm:spPr>
      <dgm:t>
        <a:bodyPr/>
        <a:lstStyle/>
        <a:p>
          <a:endParaRPr lang="de-DE" sz="1100"/>
        </a:p>
      </dgm:t>
    </dgm:pt>
    <dgm:pt modelId="{D1A77C3C-9292-415F-8219-824F00D33D59}" type="parTrans" cxnId="{103F084D-76F1-40A2-841C-74ECCB32CFBC}">
      <dgm:prSet/>
      <dgm:spPr/>
      <dgm:t>
        <a:bodyPr/>
        <a:lstStyle/>
        <a:p>
          <a:endParaRPr lang="de-DE" sz="1100"/>
        </a:p>
      </dgm:t>
    </dgm:pt>
    <dgm:pt modelId="{AB2B6DA0-730E-4F7D-957D-2447A4F0B5A1}">
      <dgm:prSet phldrT="[Text]" custT="1"/>
      <dgm:spPr>
        <a:solidFill>
          <a:schemeClr val="tx2">
            <a:lumMod val="20000"/>
            <a:lumOff val="80000"/>
          </a:schemeClr>
        </a:solidFill>
      </dgm:spPr>
      <dgm:t>
        <a:bodyPr vert="horz" lIns="0" tIns="0" rIns="0" bIns="0" anchor="ctr" anchorCtr="0"/>
        <a:lstStyle/>
        <a:p>
          <a:r>
            <a:rPr lang="de-DE" sz="1200" b="1" dirty="0"/>
            <a:t>4.</a:t>
          </a:r>
        </a:p>
      </dgm:t>
    </dgm:pt>
    <dgm:pt modelId="{2723AA14-61C2-4CC0-B440-FBC50082F931}" type="sibTrans" cxnId="{2FA9DA89-C813-48BB-B23E-CCE249BB297E}">
      <dgm:prSet custT="1"/>
      <dgm:spPr>
        <a:solidFill>
          <a:schemeClr val="bg1"/>
        </a:solidFill>
        <a:ln>
          <a:noFill/>
        </a:ln>
      </dgm:spPr>
      <dgm:t>
        <a:bodyPr/>
        <a:lstStyle/>
        <a:p>
          <a:endParaRPr lang="de-DE" sz="1100"/>
        </a:p>
      </dgm:t>
    </dgm:pt>
    <dgm:pt modelId="{8FA207D7-2124-4F7D-97A3-4689F4724D87}" type="parTrans" cxnId="{2FA9DA89-C813-48BB-B23E-CCE249BB297E}">
      <dgm:prSet/>
      <dgm:spPr/>
      <dgm:t>
        <a:bodyPr/>
        <a:lstStyle/>
        <a:p>
          <a:endParaRPr lang="de-DE" sz="1100"/>
        </a:p>
      </dgm:t>
    </dgm:pt>
    <dgm:pt modelId="{479ECE92-B3BA-4B9C-B1AD-EBA7DE2FFC20}" type="pres">
      <dgm:prSet presAssocID="{DBD8DCD6-52C0-44FB-94C1-1143E5EF60D4}" presName="cycle" presStyleCnt="0">
        <dgm:presLayoutVars>
          <dgm:dir/>
          <dgm:resizeHandles val="exact"/>
        </dgm:presLayoutVars>
      </dgm:prSet>
      <dgm:spPr/>
    </dgm:pt>
    <dgm:pt modelId="{88E95D60-DF1B-4888-992E-9C4FE22A3903}" type="pres">
      <dgm:prSet presAssocID="{27D0B7B9-FCC5-4DFF-8B8E-00899E98819C}" presName="node" presStyleLbl="node1" presStyleIdx="0" presStyleCnt="6" custScaleX="109777" custScaleY="109777">
        <dgm:presLayoutVars>
          <dgm:bulletEnabled val="1"/>
        </dgm:presLayoutVars>
      </dgm:prSet>
      <dgm:spPr/>
    </dgm:pt>
    <dgm:pt modelId="{DC3BBFC6-97D4-4AEB-B4A9-35E2DB5A76AA}" type="pres">
      <dgm:prSet presAssocID="{EB33434E-1E44-4B18-8930-E58AA0688CD8}" presName="sibTrans" presStyleLbl="sibTrans2D1" presStyleIdx="0" presStyleCnt="6"/>
      <dgm:spPr/>
    </dgm:pt>
    <dgm:pt modelId="{D7D290B0-D048-422A-B9CD-A7ED7B16AEC7}" type="pres">
      <dgm:prSet presAssocID="{EB33434E-1E44-4B18-8930-E58AA0688CD8}" presName="connectorText" presStyleLbl="sibTrans2D1" presStyleIdx="0" presStyleCnt="6"/>
      <dgm:spPr/>
    </dgm:pt>
    <dgm:pt modelId="{203463AD-011D-4BE7-8B58-D398C6E1EABD}" type="pres">
      <dgm:prSet presAssocID="{10AB0413-8784-416A-B89F-1258435E4708}" presName="node" presStyleLbl="node1" presStyleIdx="1" presStyleCnt="6" custScaleX="109777" custScaleY="109777" custRadScaleRad="98543" custRadScaleInc="-3480">
        <dgm:presLayoutVars>
          <dgm:bulletEnabled val="1"/>
        </dgm:presLayoutVars>
      </dgm:prSet>
      <dgm:spPr/>
    </dgm:pt>
    <dgm:pt modelId="{CD2AA31F-4AED-413E-A39F-11740B950733}" type="pres">
      <dgm:prSet presAssocID="{86A30115-D964-4EE8-ABEB-AFFD1DB3EEC1}" presName="sibTrans" presStyleLbl="sibTrans2D1" presStyleIdx="1" presStyleCnt="6"/>
      <dgm:spPr/>
    </dgm:pt>
    <dgm:pt modelId="{12E85209-6ED5-4DE2-9D0F-381DBE170443}" type="pres">
      <dgm:prSet presAssocID="{86A30115-D964-4EE8-ABEB-AFFD1DB3EEC1}" presName="connectorText" presStyleLbl="sibTrans2D1" presStyleIdx="1" presStyleCnt="6"/>
      <dgm:spPr/>
    </dgm:pt>
    <dgm:pt modelId="{0824D890-77CF-49AC-AFDF-12E4D7A0D72D}" type="pres">
      <dgm:prSet presAssocID="{E3115F3F-8CB2-49C8-A527-951318D827BB}" presName="node" presStyleLbl="node1" presStyleIdx="2" presStyleCnt="6" custScaleX="109777" custScaleY="109777">
        <dgm:presLayoutVars>
          <dgm:bulletEnabled val="1"/>
        </dgm:presLayoutVars>
      </dgm:prSet>
      <dgm:spPr/>
    </dgm:pt>
    <dgm:pt modelId="{67B9519F-86C7-40D6-BC83-E2FC4A3992DA}" type="pres">
      <dgm:prSet presAssocID="{04DBBF40-D4B0-41BA-8549-859A218FF2FA}" presName="sibTrans" presStyleLbl="sibTrans2D1" presStyleIdx="2" presStyleCnt="6"/>
      <dgm:spPr/>
    </dgm:pt>
    <dgm:pt modelId="{0AC32D0A-910C-41F2-A2E8-0EC9379AB09A}" type="pres">
      <dgm:prSet presAssocID="{04DBBF40-D4B0-41BA-8549-859A218FF2FA}" presName="connectorText" presStyleLbl="sibTrans2D1" presStyleIdx="2" presStyleCnt="6"/>
      <dgm:spPr/>
    </dgm:pt>
    <dgm:pt modelId="{220A31E8-99A5-4F87-BBF4-3DB20BE74847}" type="pres">
      <dgm:prSet presAssocID="{AB2B6DA0-730E-4F7D-957D-2447A4F0B5A1}" presName="node" presStyleLbl="node1" presStyleIdx="3" presStyleCnt="6" custScaleX="113638" custScaleY="110178" custRadScaleRad="83050" custRadScaleInc="25125">
        <dgm:presLayoutVars>
          <dgm:bulletEnabled val="1"/>
        </dgm:presLayoutVars>
      </dgm:prSet>
      <dgm:spPr/>
    </dgm:pt>
    <dgm:pt modelId="{1D82824D-AD66-4623-B684-DC686582E5E8}" type="pres">
      <dgm:prSet presAssocID="{2723AA14-61C2-4CC0-B440-FBC50082F931}" presName="sibTrans" presStyleLbl="sibTrans2D1" presStyleIdx="3" presStyleCnt="6"/>
      <dgm:spPr/>
    </dgm:pt>
    <dgm:pt modelId="{8701971E-71B7-4FC6-8F73-4B7AA7944340}" type="pres">
      <dgm:prSet presAssocID="{2723AA14-61C2-4CC0-B440-FBC50082F931}" presName="connectorText" presStyleLbl="sibTrans2D1" presStyleIdx="3" presStyleCnt="6"/>
      <dgm:spPr/>
    </dgm:pt>
    <dgm:pt modelId="{FF09D72C-DD4F-4ECE-B3D0-DE41437BD304}" type="pres">
      <dgm:prSet presAssocID="{9673D9F5-1A62-45C7-BC12-450F792F6713}" presName="node" presStyleLbl="node1" presStyleIdx="4" presStyleCnt="6" custScaleX="109777" custScaleY="109777" custRadScaleRad="86060" custRadScaleInc="-20323">
        <dgm:presLayoutVars>
          <dgm:bulletEnabled val="1"/>
        </dgm:presLayoutVars>
      </dgm:prSet>
      <dgm:spPr/>
    </dgm:pt>
    <dgm:pt modelId="{50758B54-759D-4CDC-BAFA-22AB8E2182A1}" type="pres">
      <dgm:prSet presAssocID="{FB6BDEA9-8D79-493B-A21A-5E4825F26103}" presName="sibTrans" presStyleLbl="sibTrans2D1" presStyleIdx="4" presStyleCnt="6"/>
      <dgm:spPr/>
    </dgm:pt>
    <dgm:pt modelId="{C795A2CB-348D-4220-AC05-7736FEF52579}" type="pres">
      <dgm:prSet presAssocID="{FB6BDEA9-8D79-493B-A21A-5E4825F26103}" presName="connectorText" presStyleLbl="sibTrans2D1" presStyleIdx="4" presStyleCnt="6"/>
      <dgm:spPr/>
    </dgm:pt>
    <dgm:pt modelId="{691DAF67-16C5-4638-AE63-CEB2D7457073}" type="pres">
      <dgm:prSet presAssocID="{08E77206-709A-4669-BB2B-A06658AEFF1E}" presName="node" presStyleLbl="node1" presStyleIdx="5" presStyleCnt="6" custScaleX="109777" custScaleY="109777">
        <dgm:presLayoutVars>
          <dgm:bulletEnabled val="1"/>
        </dgm:presLayoutVars>
      </dgm:prSet>
      <dgm:spPr/>
    </dgm:pt>
    <dgm:pt modelId="{97E16159-3DC8-4BA4-B4EE-80249AD4C2E1}" type="pres">
      <dgm:prSet presAssocID="{C54D7088-2DAE-48AE-BC86-67E36C9219D4}" presName="sibTrans" presStyleLbl="sibTrans2D1" presStyleIdx="5" presStyleCnt="6"/>
      <dgm:spPr/>
    </dgm:pt>
    <dgm:pt modelId="{24F66B59-6DA2-4F18-9345-2BBEA50F90F2}" type="pres">
      <dgm:prSet presAssocID="{C54D7088-2DAE-48AE-BC86-67E36C9219D4}" presName="connectorText" presStyleLbl="sibTrans2D1" presStyleIdx="5" presStyleCnt="6"/>
      <dgm:spPr/>
    </dgm:pt>
  </dgm:ptLst>
  <dgm:cxnLst>
    <dgm:cxn modelId="{A9E92F03-2E6D-4B1A-8823-870ED0D7AE51}" type="presOf" srcId="{DBD8DCD6-52C0-44FB-94C1-1143E5EF60D4}" destId="{479ECE92-B3BA-4B9C-B1AD-EBA7DE2FFC20}" srcOrd="0" destOrd="0" presId="urn:microsoft.com/office/officeart/2005/8/layout/cycle2"/>
    <dgm:cxn modelId="{27E6C508-12A6-4114-91F9-128A1EECB120}" type="presOf" srcId="{08E77206-709A-4669-BB2B-A06658AEFF1E}" destId="{691DAF67-16C5-4638-AE63-CEB2D7457073}" srcOrd="0" destOrd="0" presId="urn:microsoft.com/office/officeart/2005/8/layout/cycle2"/>
    <dgm:cxn modelId="{3F8F900C-7F37-476D-8507-2BFB9C8BB0A8}" type="presOf" srcId="{2723AA14-61C2-4CC0-B440-FBC50082F931}" destId="{8701971E-71B7-4FC6-8F73-4B7AA7944340}" srcOrd="1" destOrd="0" presId="urn:microsoft.com/office/officeart/2005/8/layout/cycle2"/>
    <dgm:cxn modelId="{77464B1D-AB52-48CD-AD79-C45CF97B2F89}" type="presOf" srcId="{C54D7088-2DAE-48AE-BC86-67E36C9219D4}" destId="{97E16159-3DC8-4BA4-B4EE-80249AD4C2E1}" srcOrd="0" destOrd="0" presId="urn:microsoft.com/office/officeart/2005/8/layout/cycle2"/>
    <dgm:cxn modelId="{A05E2924-C9E8-400F-B2EC-F56E16D926C8}" type="presOf" srcId="{04DBBF40-D4B0-41BA-8549-859A218FF2FA}" destId="{0AC32D0A-910C-41F2-A2E8-0EC9379AB09A}" srcOrd="1" destOrd="0" presId="urn:microsoft.com/office/officeart/2005/8/layout/cycle2"/>
    <dgm:cxn modelId="{A777B326-D8BF-44F8-AAF1-404453078C6E}" type="presOf" srcId="{86A30115-D964-4EE8-ABEB-AFFD1DB3EEC1}" destId="{12E85209-6ED5-4DE2-9D0F-381DBE170443}" srcOrd="1" destOrd="0" presId="urn:microsoft.com/office/officeart/2005/8/layout/cycle2"/>
    <dgm:cxn modelId="{791CF82E-2697-4091-84C9-E850D2550640}" type="presOf" srcId="{EB33434E-1E44-4B18-8930-E58AA0688CD8}" destId="{DC3BBFC6-97D4-4AEB-B4A9-35E2DB5A76AA}" srcOrd="0" destOrd="0" presId="urn:microsoft.com/office/officeart/2005/8/layout/cycle2"/>
    <dgm:cxn modelId="{E363FA2F-D70F-43BD-ADFC-852EE9C0291B}" type="presOf" srcId="{2723AA14-61C2-4CC0-B440-FBC50082F931}" destId="{1D82824D-AD66-4623-B684-DC686582E5E8}" srcOrd="0" destOrd="0" presId="urn:microsoft.com/office/officeart/2005/8/layout/cycle2"/>
    <dgm:cxn modelId="{72FC7930-83D9-401C-8DFC-883090DABE6F}" type="presOf" srcId="{FB6BDEA9-8D79-493B-A21A-5E4825F26103}" destId="{C795A2CB-348D-4220-AC05-7736FEF52579}" srcOrd="1" destOrd="0" presId="urn:microsoft.com/office/officeart/2005/8/layout/cycle2"/>
    <dgm:cxn modelId="{54121666-6ACA-422A-B5B2-64D7FC29ADA0}" srcId="{DBD8DCD6-52C0-44FB-94C1-1143E5EF60D4}" destId="{10AB0413-8784-416A-B89F-1258435E4708}" srcOrd="1" destOrd="0" parTransId="{15150F3E-94B9-4CB6-BD2F-AE810C8CB9EC}" sibTransId="{86A30115-D964-4EE8-ABEB-AFFD1DB3EEC1}"/>
    <dgm:cxn modelId="{103F084D-76F1-40A2-841C-74ECCB32CFBC}" srcId="{DBD8DCD6-52C0-44FB-94C1-1143E5EF60D4}" destId="{27D0B7B9-FCC5-4DFF-8B8E-00899E98819C}" srcOrd="0" destOrd="0" parTransId="{D1A77C3C-9292-415F-8219-824F00D33D59}" sibTransId="{EB33434E-1E44-4B18-8930-E58AA0688CD8}"/>
    <dgm:cxn modelId="{AE238E77-1B28-4B5F-84D5-A000E466C011}" type="presOf" srcId="{86A30115-D964-4EE8-ABEB-AFFD1DB3EEC1}" destId="{CD2AA31F-4AED-413E-A39F-11740B950733}" srcOrd="0" destOrd="0" presId="urn:microsoft.com/office/officeart/2005/8/layout/cycle2"/>
    <dgm:cxn modelId="{66421F7A-F518-4AAB-A5CE-C8874EF68512}" type="presOf" srcId="{9673D9F5-1A62-45C7-BC12-450F792F6713}" destId="{FF09D72C-DD4F-4ECE-B3D0-DE41437BD304}" srcOrd="0" destOrd="0" presId="urn:microsoft.com/office/officeart/2005/8/layout/cycle2"/>
    <dgm:cxn modelId="{E989D67E-99FB-4FCA-B0A0-05C00E030C46}" srcId="{DBD8DCD6-52C0-44FB-94C1-1143E5EF60D4}" destId="{9673D9F5-1A62-45C7-BC12-450F792F6713}" srcOrd="4" destOrd="0" parTransId="{7A3953E6-7F9B-4474-8B66-5755296BB194}" sibTransId="{FB6BDEA9-8D79-493B-A21A-5E4825F26103}"/>
    <dgm:cxn modelId="{2FA9DA89-C813-48BB-B23E-CCE249BB297E}" srcId="{DBD8DCD6-52C0-44FB-94C1-1143E5EF60D4}" destId="{AB2B6DA0-730E-4F7D-957D-2447A4F0B5A1}" srcOrd="3" destOrd="0" parTransId="{8FA207D7-2124-4F7D-97A3-4689F4724D87}" sibTransId="{2723AA14-61C2-4CC0-B440-FBC50082F931}"/>
    <dgm:cxn modelId="{CFF4CB92-634D-4AFC-ADAC-B8A298BFDEB1}" type="presOf" srcId="{AB2B6DA0-730E-4F7D-957D-2447A4F0B5A1}" destId="{220A31E8-99A5-4F87-BBF4-3DB20BE74847}" srcOrd="0" destOrd="0" presId="urn:microsoft.com/office/officeart/2005/8/layout/cycle2"/>
    <dgm:cxn modelId="{0C481E96-C27C-4854-838E-3EB548989766}" srcId="{DBD8DCD6-52C0-44FB-94C1-1143E5EF60D4}" destId="{08E77206-709A-4669-BB2B-A06658AEFF1E}" srcOrd="5" destOrd="0" parTransId="{C8FC89BE-9133-4564-9507-0750C850D781}" sibTransId="{C54D7088-2DAE-48AE-BC86-67E36C9219D4}"/>
    <dgm:cxn modelId="{C4F4849A-38A0-49FE-BF27-3D03692C7DED}" type="presOf" srcId="{27D0B7B9-FCC5-4DFF-8B8E-00899E98819C}" destId="{88E95D60-DF1B-4888-992E-9C4FE22A3903}" srcOrd="0" destOrd="0" presId="urn:microsoft.com/office/officeart/2005/8/layout/cycle2"/>
    <dgm:cxn modelId="{4576E3C2-C08F-48A9-B8DE-723B8482B106}" type="presOf" srcId="{E3115F3F-8CB2-49C8-A527-951318D827BB}" destId="{0824D890-77CF-49AC-AFDF-12E4D7A0D72D}" srcOrd="0" destOrd="0" presId="urn:microsoft.com/office/officeart/2005/8/layout/cycle2"/>
    <dgm:cxn modelId="{7D70B5D2-8857-4FC1-B3B3-8FA239BA42BB}" type="presOf" srcId="{04DBBF40-D4B0-41BA-8549-859A218FF2FA}" destId="{67B9519F-86C7-40D6-BC83-E2FC4A3992DA}" srcOrd="0" destOrd="0" presId="urn:microsoft.com/office/officeart/2005/8/layout/cycle2"/>
    <dgm:cxn modelId="{D25EF2DA-3CAC-4285-B0F2-CF8E7C3A3978}" type="presOf" srcId="{EB33434E-1E44-4B18-8930-E58AA0688CD8}" destId="{D7D290B0-D048-422A-B9CD-A7ED7B16AEC7}" srcOrd="1" destOrd="0" presId="urn:microsoft.com/office/officeart/2005/8/layout/cycle2"/>
    <dgm:cxn modelId="{0E5955E8-2DF2-40A2-86F7-7C466F3F69F4}" type="presOf" srcId="{FB6BDEA9-8D79-493B-A21A-5E4825F26103}" destId="{50758B54-759D-4CDC-BAFA-22AB8E2182A1}" srcOrd="0" destOrd="0" presId="urn:microsoft.com/office/officeart/2005/8/layout/cycle2"/>
    <dgm:cxn modelId="{59DAA2ED-928B-4A7E-9AED-FA30F51160F8}" srcId="{DBD8DCD6-52C0-44FB-94C1-1143E5EF60D4}" destId="{E3115F3F-8CB2-49C8-A527-951318D827BB}" srcOrd="2" destOrd="0" parTransId="{07DAC63C-583E-4880-96B5-2605406D30D9}" sibTransId="{04DBBF40-D4B0-41BA-8549-859A218FF2FA}"/>
    <dgm:cxn modelId="{582D2BEF-3C7E-4B70-A640-445214646E88}" type="presOf" srcId="{C54D7088-2DAE-48AE-BC86-67E36C9219D4}" destId="{24F66B59-6DA2-4F18-9345-2BBEA50F90F2}" srcOrd="1" destOrd="0" presId="urn:microsoft.com/office/officeart/2005/8/layout/cycle2"/>
    <dgm:cxn modelId="{89C414F3-A37B-4F1F-9BA3-710F2BFAE3A7}" type="presOf" srcId="{10AB0413-8784-416A-B89F-1258435E4708}" destId="{203463AD-011D-4BE7-8B58-D398C6E1EABD}" srcOrd="0" destOrd="0" presId="urn:microsoft.com/office/officeart/2005/8/layout/cycle2"/>
    <dgm:cxn modelId="{DD4D7F85-CBB3-4797-ACE4-2DC065F4BEA8}" type="presParOf" srcId="{479ECE92-B3BA-4B9C-B1AD-EBA7DE2FFC20}" destId="{88E95D60-DF1B-4888-992E-9C4FE22A3903}" srcOrd="0" destOrd="0" presId="urn:microsoft.com/office/officeart/2005/8/layout/cycle2"/>
    <dgm:cxn modelId="{341A4BDA-FFF6-41F4-A2A5-202B5E7C69EE}" type="presParOf" srcId="{479ECE92-B3BA-4B9C-B1AD-EBA7DE2FFC20}" destId="{DC3BBFC6-97D4-4AEB-B4A9-35E2DB5A76AA}" srcOrd="1" destOrd="0" presId="urn:microsoft.com/office/officeart/2005/8/layout/cycle2"/>
    <dgm:cxn modelId="{2F6C723C-4E40-44DD-B26D-A071A4C9AE6C}" type="presParOf" srcId="{DC3BBFC6-97D4-4AEB-B4A9-35E2DB5A76AA}" destId="{D7D290B0-D048-422A-B9CD-A7ED7B16AEC7}" srcOrd="0" destOrd="0" presId="urn:microsoft.com/office/officeart/2005/8/layout/cycle2"/>
    <dgm:cxn modelId="{AD24E1DC-0D07-41EB-B5A9-9C74791365D4}" type="presParOf" srcId="{479ECE92-B3BA-4B9C-B1AD-EBA7DE2FFC20}" destId="{203463AD-011D-4BE7-8B58-D398C6E1EABD}" srcOrd="2" destOrd="0" presId="urn:microsoft.com/office/officeart/2005/8/layout/cycle2"/>
    <dgm:cxn modelId="{586771F8-04A4-4C32-85C6-005269DB4A60}" type="presParOf" srcId="{479ECE92-B3BA-4B9C-B1AD-EBA7DE2FFC20}" destId="{CD2AA31F-4AED-413E-A39F-11740B950733}" srcOrd="3" destOrd="0" presId="urn:microsoft.com/office/officeart/2005/8/layout/cycle2"/>
    <dgm:cxn modelId="{07148019-AE4C-4315-B43C-AF236639DCC5}" type="presParOf" srcId="{CD2AA31F-4AED-413E-A39F-11740B950733}" destId="{12E85209-6ED5-4DE2-9D0F-381DBE170443}" srcOrd="0" destOrd="0" presId="urn:microsoft.com/office/officeart/2005/8/layout/cycle2"/>
    <dgm:cxn modelId="{1F6E94F5-B652-4D19-A343-7F8DEC5B15CA}" type="presParOf" srcId="{479ECE92-B3BA-4B9C-B1AD-EBA7DE2FFC20}" destId="{0824D890-77CF-49AC-AFDF-12E4D7A0D72D}" srcOrd="4" destOrd="0" presId="urn:microsoft.com/office/officeart/2005/8/layout/cycle2"/>
    <dgm:cxn modelId="{95867391-CA3C-4E69-A230-6237A2DF96D4}" type="presParOf" srcId="{479ECE92-B3BA-4B9C-B1AD-EBA7DE2FFC20}" destId="{67B9519F-86C7-40D6-BC83-E2FC4A3992DA}" srcOrd="5" destOrd="0" presId="urn:microsoft.com/office/officeart/2005/8/layout/cycle2"/>
    <dgm:cxn modelId="{9899CD36-409F-428B-8F70-701F58362CAE}" type="presParOf" srcId="{67B9519F-86C7-40D6-BC83-E2FC4A3992DA}" destId="{0AC32D0A-910C-41F2-A2E8-0EC9379AB09A}" srcOrd="0" destOrd="0" presId="urn:microsoft.com/office/officeart/2005/8/layout/cycle2"/>
    <dgm:cxn modelId="{681E3E69-DFC0-4D1E-886A-9D5A082357E4}" type="presParOf" srcId="{479ECE92-B3BA-4B9C-B1AD-EBA7DE2FFC20}" destId="{220A31E8-99A5-4F87-BBF4-3DB20BE74847}" srcOrd="6" destOrd="0" presId="urn:microsoft.com/office/officeart/2005/8/layout/cycle2"/>
    <dgm:cxn modelId="{DB9A6B7B-79A1-4DA8-99E5-36A34A6E3061}" type="presParOf" srcId="{479ECE92-B3BA-4B9C-B1AD-EBA7DE2FFC20}" destId="{1D82824D-AD66-4623-B684-DC686582E5E8}" srcOrd="7" destOrd="0" presId="urn:microsoft.com/office/officeart/2005/8/layout/cycle2"/>
    <dgm:cxn modelId="{C83E4392-A8EF-4752-9B97-48DAB0370CFB}" type="presParOf" srcId="{1D82824D-AD66-4623-B684-DC686582E5E8}" destId="{8701971E-71B7-4FC6-8F73-4B7AA7944340}" srcOrd="0" destOrd="0" presId="urn:microsoft.com/office/officeart/2005/8/layout/cycle2"/>
    <dgm:cxn modelId="{6ABA48CB-DA6C-4CF1-9908-9F2F181DFBF3}" type="presParOf" srcId="{479ECE92-B3BA-4B9C-B1AD-EBA7DE2FFC20}" destId="{FF09D72C-DD4F-4ECE-B3D0-DE41437BD304}" srcOrd="8" destOrd="0" presId="urn:microsoft.com/office/officeart/2005/8/layout/cycle2"/>
    <dgm:cxn modelId="{0643B247-0900-422B-88AF-95ED672238A6}" type="presParOf" srcId="{479ECE92-B3BA-4B9C-B1AD-EBA7DE2FFC20}" destId="{50758B54-759D-4CDC-BAFA-22AB8E2182A1}" srcOrd="9" destOrd="0" presId="urn:microsoft.com/office/officeart/2005/8/layout/cycle2"/>
    <dgm:cxn modelId="{17BB8697-0D62-42BC-A65B-FB1BA50FB410}" type="presParOf" srcId="{50758B54-759D-4CDC-BAFA-22AB8E2182A1}" destId="{C795A2CB-348D-4220-AC05-7736FEF52579}" srcOrd="0" destOrd="0" presId="urn:microsoft.com/office/officeart/2005/8/layout/cycle2"/>
    <dgm:cxn modelId="{FFDDAD80-E5B9-4955-B482-862E957E367E}" type="presParOf" srcId="{479ECE92-B3BA-4B9C-B1AD-EBA7DE2FFC20}" destId="{691DAF67-16C5-4638-AE63-CEB2D7457073}" srcOrd="10" destOrd="0" presId="urn:microsoft.com/office/officeart/2005/8/layout/cycle2"/>
    <dgm:cxn modelId="{B8A8A689-AE91-4F20-B974-B6A603A11F51}" type="presParOf" srcId="{479ECE92-B3BA-4B9C-B1AD-EBA7DE2FFC20}" destId="{97E16159-3DC8-4BA4-B4EE-80249AD4C2E1}" srcOrd="11" destOrd="0" presId="urn:microsoft.com/office/officeart/2005/8/layout/cycle2"/>
    <dgm:cxn modelId="{CD259F28-C968-42CE-B7C2-0AF6056FE6E9}" type="presParOf" srcId="{97E16159-3DC8-4BA4-B4EE-80249AD4C2E1}" destId="{24F66B59-6DA2-4F18-9345-2BBEA50F90F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DBD8DCD6-52C0-44FB-94C1-1143E5EF60D4}"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e-DE"/>
        </a:p>
      </dgm:t>
    </dgm:pt>
    <dgm:pt modelId="{10AB0413-8784-416A-B89F-1258435E4708}">
      <dgm:prSet phldrT="[Text]" custT="1"/>
      <dgm:spPr>
        <a:solidFill>
          <a:schemeClr val="tx2">
            <a:lumMod val="20000"/>
            <a:lumOff val="80000"/>
          </a:schemeClr>
        </a:solidFill>
      </dgm:spPr>
      <dgm:t>
        <a:bodyPr lIns="0" tIns="0" rIns="0" bIns="0"/>
        <a:lstStyle/>
        <a:p>
          <a:r>
            <a:rPr lang="de-DE" sz="1200" b="1" dirty="0"/>
            <a:t>2</a:t>
          </a:r>
        </a:p>
      </dgm:t>
    </dgm:pt>
    <dgm:pt modelId="{15150F3E-94B9-4CB6-BD2F-AE810C8CB9EC}" type="parTrans" cxnId="{54121666-6ACA-422A-B5B2-64D7FC29ADA0}">
      <dgm:prSet/>
      <dgm:spPr/>
      <dgm:t>
        <a:bodyPr/>
        <a:lstStyle/>
        <a:p>
          <a:endParaRPr lang="de-DE" sz="1100"/>
        </a:p>
      </dgm:t>
    </dgm:pt>
    <dgm:pt modelId="{86A30115-D964-4EE8-ABEB-AFFD1DB3EEC1}" type="sibTrans" cxnId="{54121666-6ACA-422A-B5B2-64D7FC29ADA0}">
      <dgm:prSet custT="1"/>
      <dgm:spPr>
        <a:solidFill>
          <a:schemeClr val="tx2">
            <a:lumMod val="20000"/>
            <a:lumOff val="80000"/>
          </a:schemeClr>
        </a:solidFill>
      </dgm:spPr>
      <dgm:t>
        <a:bodyPr/>
        <a:lstStyle/>
        <a:p>
          <a:endParaRPr lang="de-DE" sz="1100"/>
        </a:p>
      </dgm:t>
    </dgm:pt>
    <dgm:pt modelId="{E3115F3F-8CB2-49C8-A527-951318D827BB}">
      <dgm:prSet phldrT="[Text]" custT="1"/>
      <dgm:spPr>
        <a:solidFill>
          <a:schemeClr val="tx2">
            <a:lumMod val="20000"/>
            <a:lumOff val="80000"/>
          </a:schemeClr>
        </a:solidFill>
      </dgm:spPr>
      <dgm:t>
        <a:bodyPr lIns="0" tIns="0" rIns="0" bIns="0"/>
        <a:lstStyle/>
        <a:p>
          <a:r>
            <a:rPr lang="de-DE" sz="1200" b="1" dirty="0"/>
            <a:t>3.</a:t>
          </a:r>
        </a:p>
      </dgm:t>
    </dgm:pt>
    <dgm:pt modelId="{07DAC63C-583E-4880-96B5-2605406D30D9}" type="parTrans" cxnId="{59DAA2ED-928B-4A7E-9AED-FA30F51160F8}">
      <dgm:prSet/>
      <dgm:spPr/>
      <dgm:t>
        <a:bodyPr/>
        <a:lstStyle/>
        <a:p>
          <a:endParaRPr lang="de-DE" sz="1100"/>
        </a:p>
      </dgm:t>
    </dgm:pt>
    <dgm:pt modelId="{04DBBF40-D4B0-41BA-8549-859A218FF2FA}" type="sibTrans" cxnId="{59DAA2ED-928B-4A7E-9AED-FA30F51160F8}">
      <dgm:prSet custT="1"/>
      <dgm:spPr>
        <a:solidFill>
          <a:schemeClr val="tx2">
            <a:lumMod val="20000"/>
            <a:lumOff val="80000"/>
          </a:schemeClr>
        </a:solidFill>
      </dgm:spPr>
      <dgm:t>
        <a:bodyPr/>
        <a:lstStyle/>
        <a:p>
          <a:endParaRPr lang="de-DE" sz="1100"/>
        </a:p>
      </dgm:t>
    </dgm:pt>
    <dgm:pt modelId="{9673D9F5-1A62-45C7-BC12-450F792F6713}">
      <dgm:prSet phldrT="[Text]" custT="1"/>
      <dgm:spPr>
        <a:solidFill>
          <a:schemeClr val="tx2">
            <a:lumMod val="20000"/>
            <a:lumOff val="80000"/>
          </a:schemeClr>
        </a:solidFill>
      </dgm:spPr>
      <dgm:t>
        <a:bodyPr lIns="0" tIns="0" rIns="0" bIns="0"/>
        <a:lstStyle/>
        <a:p>
          <a:endParaRPr lang="de-DE" sz="1200" b="0" dirty="0"/>
        </a:p>
      </dgm:t>
    </dgm:pt>
    <dgm:pt modelId="{7A3953E6-7F9B-4474-8B66-5755296BB194}" type="parTrans" cxnId="{E989D67E-99FB-4FCA-B0A0-05C00E030C46}">
      <dgm:prSet/>
      <dgm:spPr/>
      <dgm:t>
        <a:bodyPr/>
        <a:lstStyle/>
        <a:p>
          <a:endParaRPr lang="de-DE" sz="1100"/>
        </a:p>
      </dgm:t>
    </dgm:pt>
    <dgm:pt modelId="{FB6BDEA9-8D79-493B-A21A-5E4825F26103}" type="sibTrans" cxnId="{E989D67E-99FB-4FCA-B0A0-05C00E030C46}">
      <dgm:prSet custT="1"/>
      <dgm:spPr>
        <a:solidFill>
          <a:schemeClr val="tx2">
            <a:lumMod val="20000"/>
            <a:lumOff val="80000"/>
          </a:schemeClr>
        </a:solidFill>
      </dgm:spPr>
      <dgm:t>
        <a:bodyPr/>
        <a:lstStyle/>
        <a:p>
          <a:endParaRPr lang="de-DE" sz="1100"/>
        </a:p>
      </dgm:t>
    </dgm:pt>
    <dgm:pt modelId="{08E77206-709A-4669-BB2B-A06658AEFF1E}">
      <dgm:prSet phldrT="[Text]" custT="1"/>
      <dgm:spPr>
        <a:solidFill>
          <a:schemeClr val="tx2"/>
        </a:solidFill>
      </dgm:spPr>
      <dgm:t>
        <a:bodyPr lIns="0" tIns="0" rIns="0" bIns="0"/>
        <a:lstStyle/>
        <a:p>
          <a:r>
            <a:rPr lang="de-DE" sz="1200" b="1" dirty="0"/>
            <a:t>5.</a:t>
          </a:r>
          <a:endParaRPr lang="de-DE" sz="1200" b="0" dirty="0"/>
        </a:p>
      </dgm:t>
    </dgm:pt>
    <dgm:pt modelId="{C54D7088-2DAE-48AE-BC86-67E36C9219D4}" type="sibTrans" cxnId="{0C481E96-C27C-4854-838E-3EB548989766}">
      <dgm:prSet custT="1"/>
      <dgm:spPr>
        <a:solidFill>
          <a:schemeClr val="tx2">
            <a:lumMod val="20000"/>
            <a:lumOff val="80000"/>
          </a:schemeClr>
        </a:solidFill>
      </dgm:spPr>
      <dgm:t>
        <a:bodyPr/>
        <a:lstStyle/>
        <a:p>
          <a:endParaRPr lang="de-DE" sz="1100"/>
        </a:p>
      </dgm:t>
    </dgm:pt>
    <dgm:pt modelId="{C8FC89BE-9133-4564-9507-0750C850D781}" type="parTrans" cxnId="{0C481E96-C27C-4854-838E-3EB548989766}">
      <dgm:prSet/>
      <dgm:spPr/>
      <dgm:t>
        <a:bodyPr/>
        <a:lstStyle/>
        <a:p>
          <a:endParaRPr lang="de-DE" sz="1100"/>
        </a:p>
      </dgm:t>
    </dgm:pt>
    <dgm:pt modelId="{27D0B7B9-FCC5-4DFF-8B8E-00899E98819C}">
      <dgm:prSet phldrT="[Text]" custT="1"/>
      <dgm:spPr>
        <a:solidFill>
          <a:schemeClr val="tx2">
            <a:lumMod val="20000"/>
            <a:lumOff val="80000"/>
          </a:schemeClr>
        </a:solidFill>
      </dgm:spPr>
      <dgm:t>
        <a:bodyPr lIns="0" tIns="0" rIns="0" bIns="0"/>
        <a:lstStyle/>
        <a:p>
          <a:r>
            <a:rPr lang="de-DE" sz="1200" b="1" dirty="0"/>
            <a:t>1.</a:t>
          </a:r>
        </a:p>
      </dgm:t>
    </dgm:pt>
    <dgm:pt modelId="{EB33434E-1E44-4B18-8930-E58AA0688CD8}" type="sibTrans" cxnId="{103F084D-76F1-40A2-841C-74ECCB32CFBC}">
      <dgm:prSet custT="1"/>
      <dgm:spPr>
        <a:solidFill>
          <a:schemeClr val="tx2">
            <a:lumMod val="20000"/>
            <a:lumOff val="80000"/>
          </a:schemeClr>
        </a:solidFill>
      </dgm:spPr>
      <dgm:t>
        <a:bodyPr/>
        <a:lstStyle/>
        <a:p>
          <a:endParaRPr lang="de-DE" sz="1100"/>
        </a:p>
      </dgm:t>
    </dgm:pt>
    <dgm:pt modelId="{D1A77C3C-9292-415F-8219-824F00D33D59}" type="parTrans" cxnId="{103F084D-76F1-40A2-841C-74ECCB32CFBC}">
      <dgm:prSet/>
      <dgm:spPr/>
      <dgm:t>
        <a:bodyPr/>
        <a:lstStyle/>
        <a:p>
          <a:endParaRPr lang="de-DE" sz="1100"/>
        </a:p>
      </dgm:t>
    </dgm:pt>
    <dgm:pt modelId="{AB2B6DA0-730E-4F7D-957D-2447A4F0B5A1}">
      <dgm:prSet phldrT="[Text]" custT="1"/>
      <dgm:spPr>
        <a:solidFill>
          <a:schemeClr val="tx2">
            <a:lumMod val="20000"/>
            <a:lumOff val="80000"/>
          </a:schemeClr>
        </a:solidFill>
      </dgm:spPr>
      <dgm:t>
        <a:bodyPr vert="horz" lIns="0" tIns="0" rIns="0" bIns="0" anchor="ctr" anchorCtr="0"/>
        <a:lstStyle/>
        <a:p>
          <a:r>
            <a:rPr lang="de-DE" sz="1200" b="1" dirty="0"/>
            <a:t>4.</a:t>
          </a:r>
        </a:p>
      </dgm:t>
    </dgm:pt>
    <dgm:pt modelId="{2723AA14-61C2-4CC0-B440-FBC50082F931}" type="sibTrans" cxnId="{2FA9DA89-C813-48BB-B23E-CCE249BB297E}">
      <dgm:prSet custT="1"/>
      <dgm:spPr>
        <a:solidFill>
          <a:schemeClr val="bg1"/>
        </a:solidFill>
        <a:ln>
          <a:noFill/>
        </a:ln>
      </dgm:spPr>
      <dgm:t>
        <a:bodyPr/>
        <a:lstStyle/>
        <a:p>
          <a:endParaRPr lang="de-DE" sz="1100"/>
        </a:p>
      </dgm:t>
    </dgm:pt>
    <dgm:pt modelId="{8FA207D7-2124-4F7D-97A3-4689F4724D87}" type="parTrans" cxnId="{2FA9DA89-C813-48BB-B23E-CCE249BB297E}">
      <dgm:prSet/>
      <dgm:spPr/>
      <dgm:t>
        <a:bodyPr/>
        <a:lstStyle/>
        <a:p>
          <a:endParaRPr lang="de-DE" sz="1100"/>
        </a:p>
      </dgm:t>
    </dgm:pt>
    <dgm:pt modelId="{479ECE92-B3BA-4B9C-B1AD-EBA7DE2FFC20}" type="pres">
      <dgm:prSet presAssocID="{DBD8DCD6-52C0-44FB-94C1-1143E5EF60D4}" presName="cycle" presStyleCnt="0">
        <dgm:presLayoutVars>
          <dgm:dir/>
          <dgm:resizeHandles val="exact"/>
        </dgm:presLayoutVars>
      </dgm:prSet>
      <dgm:spPr/>
    </dgm:pt>
    <dgm:pt modelId="{88E95D60-DF1B-4888-992E-9C4FE22A3903}" type="pres">
      <dgm:prSet presAssocID="{27D0B7B9-FCC5-4DFF-8B8E-00899E98819C}" presName="node" presStyleLbl="node1" presStyleIdx="0" presStyleCnt="6" custScaleX="109777" custScaleY="109777">
        <dgm:presLayoutVars>
          <dgm:bulletEnabled val="1"/>
        </dgm:presLayoutVars>
      </dgm:prSet>
      <dgm:spPr/>
    </dgm:pt>
    <dgm:pt modelId="{DC3BBFC6-97D4-4AEB-B4A9-35E2DB5A76AA}" type="pres">
      <dgm:prSet presAssocID="{EB33434E-1E44-4B18-8930-E58AA0688CD8}" presName="sibTrans" presStyleLbl="sibTrans2D1" presStyleIdx="0" presStyleCnt="6"/>
      <dgm:spPr/>
    </dgm:pt>
    <dgm:pt modelId="{D7D290B0-D048-422A-B9CD-A7ED7B16AEC7}" type="pres">
      <dgm:prSet presAssocID="{EB33434E-1E44-4B18-8930-E58AA0688CD8}" presName="connectorText" presStyleLbl="sibTrans2D1" presStyleIdx="0" presStyleCnt="6"/>
      <dgm:spPr/>
    </dgm:pt>
    <dgm:pt modelId="{203463AD-011D-4BE7-8B58-D398C6E1EABD}" type="pres">
      <dgm:prSet presAssocID="{10AB0413-8784-416A-B89F-1258435E4708}" presName="node" presStyleLbl="node1" presStyleIdx="1" presStyleCnt="6" custScaleX="109777" custScaleY="109777" custRadScaleRad="98543" custRadScaleInc="-3480">
        <dgm:presLayoutVars>
          <dgm:bulletEnabled val="1"/>
        </dgm:presLayoutVars>
      </dgm:prSet>
      <dgm:spPr/>
    </dgm:pt>
    <dgm:pt modelId="{CD2AA31F-4AED-413E-A39F-11740B950733}" type="pres">
      <dgm:prSet presAssocID="{86A30115-D964-4EE8-ABEB-AFFD1DB3EEC1}" presName="sibTrans" presStyleLbl="sibTrans2D1" presStyleIdx="1" presStyleCnt="6"/>
      <dgm:spPr/>
    </dgm:pt>
    <dgm:pt modelId="{12E85209-6ED5-4DE2-9D0F-381DBE170443}" type="pres">
      <dgm:prSet presAssocID="{86A30115-D964-4EE8-ABEB-AFFD1DB3EEC1}" presName="connectorText" presStyleLbl="sibTrans2D1" presStyleIdx="1" presStyleCnt="6"/>
      <dgm:spPr/>
    </dgm:pt>
    <dgm:pt modelId="{0824D890-77CF-49AC-AFDF-12E4D7A0D72D}" type="pres">
      <dgm:prSet presAssocID="{E3115F3F-8CB2-49C8-A527-951318D827BB}" presName="node" presStyleLbl="node1" presStyleIdx="2" presStyleCnt="6" custScaleX="109777" custScaleY="109777">
        <dgm:presLayoutVars>
          <dgm:bulletEnabled val="1"/>
        </dgm:presLayoutVars>
      </dgm:prSet>
      <dgm:spPr/>
    </dgm:pt>
    <dgm:pt modelId="{67B9519F-86C7-40D6-BC83-E2FC4A3992DA}" type="pres">
      <dgm:prSet presAssocID="{04DBBF40-D4B0-41BA-8549-859A218FF2FA}" presName="sibTrans" presStyleLbl="sibTrans2D1" presStyleIdx="2" presStyleCnt="6"/>
      <dgm:spPr/>
    </dgm:pt>
    <dgm:pt modelId="{0AC32D0A-910C-41F2-A2E8-0EC9379AB09A}" type="pres">
      <dgm:prSet presAssocID="{04DBBF40-D4B0-41BA-8549-859A218FF2FA}" presName="connectorText" presStyleLbl="sibTrans2D1" presStyleIdx="2" presStyleCnt="6"/>
      <dgm:spPr/>
    </dgm:pt>
    <dgm:pt modelId="{220A31E8-99A5-4F87-BBF4-3DB20BE74847}" type="pres">
      <dgm:prSet presAssocID="{AB2B6DA0-730E-4F7D-957D-2447A4F0B5A1}" presName="node" presStyleLbl="node1" presStyleIdx="3" presStyleCnt="6" custScaleX="113638" custScaleY="110178" custRadScaleRad="83050" custRadScaleInc="25125">
        <dgm:presLayoutVars>
          <dgm:bulletEnabled val="1"/>
        </dgm:presLayoutVars>
      </dgm:prSet>
      <dgm:spPr/>
    </dgm:pt>
    <dgm:pt modelId="{1D82824D-AD66-4623-B684-DC686582E5E8}" type="pres">
      <dgm:prSet presAssocID="{2723AA14-61C2-4CC0-B440-FBC50082F931}" presName="sibTrans" presStyleLbl="sibTrans2D1" presStyleIdx="3" presStyleCnt="6"/>
      <dgm:spPr/>
    </dgm:pt>
    <dgm:pt modelId="{8701971E-71B7-4FC6-8F73-4B7AA7944340}" type="pres">
      <dgm:prSet presAssocID="{2723AA14-61C2-4CC0-B440-FBC50082F931}" presName="connectorText" presStyleLbl="sibTrans2D1" presStyleIdx="3" presStyleCnt="6"/>
      <dgm:spPr/>
    </dgm:pt>
    <dgm:pt modelId="{FF09D72C-DD4F-4ECE-B3D0-DE41437BD304}" type="pres">
      <dgm:prSet presAssocID="{9673D9F5-1A62-45C7-BC12-450F792F6713}" presName="node" presStyleLbl="node1" presStyleIdx="4" presStyleCnt="6" custScaleX="109777" custScaleY="109777" custRadScaleRad="86060" custRadScaleInc="-20323">
        <dgm:presLayoutVars>
          <dgm:bulletEnabled val="1"/>
        </dgm:presLayoutVars>
      </dgm:prSet>
      <dgm:spPr/>
    </dgm:pt>
    <dgm:pt modelId="{50758B54-759D-4CDC-BAFA-22AB8E2182A1}" type="pres">
      <dgm:prSet presAssocID="{FB6BDEA9-8D79-493B-A21A-5E4825F26103}" presName="sibTrans" presStyleLbl="sibTrans2D1" presStyleIdx="4" presStyleCnt="6"/>
      <dgm:spPr/>
    </dgm:pt>
    <dgm:pt modelId="{C795A2CB-348D-4220-AC05-7736FEF52579}" type="pres">
      <dgm:prSet presAssocID="{FB6BDEA9-8D79-493B-A21A-5E4825F26103}" presName="connectorText" presStyleLbl="sibTrans2D1" presStyleIdx="4" presStyleCnt="6"/>
      <dgm:spPr/>
    </dgm:pt>
    <dgm:pt modelId="{691DAF67-16C5-4638-AE63-CEB2D7457073}" type="pres">
      <dgm:prSet presAssocID="{08E77206-709A-4669-BB2B-A06658AEFF1E}" presName="node" presStyleLbl="node1" presStyleIdx="5" presStyleCnt="6" custScaleX="109777" custScaleY="109777">
        <dgm:presLayoutVars>
          <dgm:bulletEnabled val="1"/>
        </dgm:presLayoutVars>
      </dgm:prSet>
      <dgm:spPr/>
    </dgm:pt>
    <dgm:pt modelId="{97E16159-3DC8-4BA4-B4EE-80249AD4C2E1}" type="pres">
      <dgm:prSet presAssocID="{C54D7088-2DAE-48AE-BC86-67E36C9219D4}" presName="sibTrans" presStyleLbl="sibTrans2D1" presStyleIdx="5" presStyleCnt="6"/>
      <dgm:spPr/>
    </dgm:pt>
    <dgm:pt modelId="{24F66B59-6DA2-4F18-9345-2BBEA50F90F2}" type="pres">
      <dgm:prSet presAssocID="{C54D7088-2DAE-48AE-BC86-67E36C9219D4}" presName="connectorText" presStyleLbl="sibTrans2D1" presStyleIdx="5" presStyleCnt="6"/>
      <dgm:spPr/>
    </dgm:pt>
  </dgm:ptLst>
  <dgm:cxnLst>
    <dgm:cxn modelId="{A9E92F03-2E6D-4B1A-8823-870ED0D7AE51}" type="presOf" srcId="{DBD8DCD6-52C0-44FB-94C1-1143E5EF60D4}" destId="{479ECE92-B3BA-4B9C-B1AD-EBA7DE2FFC20}" srcOrd="0" destOrd="0" presId="urn:microsoft.com/office/officeart/2005/8/layout/cycle2"/>
    <dgm:cxn modelId="{27E6C508-12A6-4114-91F9-128A1EECB120}" type="presOf" srcId="{08E77206-709A-4669-BB2B-A06658AEFF1E}" destId="{691DAF67-16C5-4638-AE63-CEB2D7457073}" srcOrd="0" destOrd="0" presId="urn:microsoft.com/office/officeart/2005/8/layout/cycle2"/>
    <dgm:cxn modelId="{3F8F900C-7F37-476D-8507-2BFB9C8BB0A8}" type="presOf" srcId="{2723AA14-61C2-4CC0-B440-FBC50082F931}" destId="{8701971E-71B7-4FC6-8F73-4B7AA7944340}" srcOrd="1" destOrd="0" presId="urn:microsoft.com/office/officeart/2005/8/layout/cycle2"/>
    <dgm:cxn modelId="{77464B1D-AB52-48CD-AD79-C45CF97B2F89}" type="presOf" srcId="{C54D7088-2DAE-48AE-BC86-67E36C9219D4}" destId="{97E16159-3DC8-4BA4-B4EE-80249AD4C2E1}" srcOrd="0" destOrd="0" presId="urn:microsoft.com/office/officeart/2005/8/layout/cycle2"/>
    <dgm:cxn modelId="{A05E2924-C9E8-400F-B2EC-F56E16D926C8}" type="presOf" srcId="{04DBBF40-D4B0-41BA-8549-859A218FF2FA}" destId="{0AC32D0A-910C-41F2-A2E8-0EC9379AB09A}" srcOrd="1" destOrd="0" presId="urn:microsoft.com/office/officeart/2005/8/layout/cycle2"/>
    <dgm:cxn modelId="{A777B326-D8BF-44F8-AAF1-404453078C6E}" type="presOf" srcId="{86A30115-D964-4EE8-ABEB-AFFD1DB3EEC1}" destId="{12E85209-6ED5-4DE2-9D0F-381DBE170443}" srcOrd="1" destOrd="0" presId="urn:microsoft.com/office/officeart/2005/8/layout/cycle2"/>
    <dgm:cxn modelId="{791CF82E-2697-4091-84C9-E850D2550640}" type="presOf" srcId="{EB33434E-1E44-4B18-8930-E58AA0688CD8}" destId="{DC3BBFC6-97D4-4AEB-B4A9-35E2DB5A76AA}" srcOrd="0" destOrd="0" presId="urn:microsoft.com/office/officeart/2005/8/layout/cycle2"/>
    <dgm:cxn modelId="{E363FA2F-D70F-43BD-ADFC-852EE9C0291B}" type="presOf" srcId="{2723AA14-61C2-4CC0-B440-FBC50082F931}" destId="{1D82824D-AD66-4623-B684-DC686582E5E8}" srcOrd="0" destOrd="0" presId="urn:microsoft.com/office/officeart/2005/8/layout/cycle2"/>
    <dgm:cxn modelId="{72FC7930-83D9-401C-8DFC-883090DABE6F}" type="presOf" srcId="{FB6BDEA9-8D79-493B-A21A-5E4825F26103}" destId="{C795A2CB-348D-4220-AC05-7736FEF52579}" srcOrd="1" destOrd="0" presId="urn:microsoft.com/office/officeart/2005/8/layout/cycle2"/>
    <dgm:cxn modelId="{54121666-6ACA-422A-B5B2-64D7FC29ADA0}" srcId="{DBD8DCD6-52C0-44FB-94C1-1143E5EF60D4}" destId="{10AB0413-8784-416A-B89F-1258435E4708}" srcOrd="1" destOrd="0" parTransId="{15150F3E-94B9-4CB6-BD2F-AE810C8CB9EC}" sibTransId="{86A30115-D964-4EE8-ABEB-AFFD1DB3EEC1}"/>
    <dgm:cxn modelId="{103F084D-76F1-40A2-841C-74ECCB32CFBC}" srcId="{DBD8DCD6-52C0-44FB-94C1-1143E5EF60D4}" destId="{27D0B7B9-FCC5-4DFF-8B8E-00899E98819C}" srcOrd="0" destOrd="0" parTransId="{D1A77C3C-9292-415F-8219-824F00D33D59}" sibTransId="{EB33434E-1E44-4B18-8930-E58AA0688CD8}"/>
    <dgm:cxn modelId="{AE238E77-1B28-4B5F-84D5-A000E466C011}" type="presOf" srcId="{86A30115-D964-4EE8-ABEB-AFFD1DB3EEC1}" destId="{CD2AA31F-4AED-413E-A39F-11740B950733}" srcOrd="0" destOrd="0" presId="urn:microsoft.com/office/officeart/2005/8/layout/cycle2"/>
    <dgm:cxn modelId="{66421F7A-F518-4AAB-A5CE-C8874EF68512}" type="presOf" srcId="{9673D9F5-1A62-45C7-BC12-450F792F6713}" destId="{FF09D72C-DD4F-4ECE-B3D0-DE41437BD304}" srcOrd="0" destOrd="0" presId="urn:microsoft.com/office/officeart/2005/8/layout/cycle2"/>
    <dgm:cxn modelId="{E989D67E-99FB-4FCA-B0A0-05C00E030C46}" srcId="{DBD8DCD6-52C0-44FB-94C1-1143E5EF60D4}" destId="{9673D9F5-1A62-45C7-BC12-450F792F6713}" srcOrd="4" destOrd="0" parTransId="{7A3953E6-7F9B-4474-8B66-5755296BB194}" sibTransId="{FB6BDEA9-8D79-493B-A21A-5E4825F26103}"/>
    <dgm:cxn modelId="{2FA9DA89-C813-48BB-B23E-CCE249BB297E}" srcId="{DBD8DCD6-52C0-44FB-94C1-1143E5EF60D4}" destId="{AB2B6DA0-730E-4F7D-957D-2447A4F0B5A1}" srcOrd="3" destOrd="0" parTransId="{8FA207D7-2124-4F7D-97A3-4689F4724D87}" sibTransId="{2723AA14-61C2-4CC0-B440-FBC50082F931}"/>
    <dgm:cxn modelId="{CFF4CB92-634D-4AFC-ADAC-B8A298BFDEB1}" type="presOf" srcId="{AB2B6DA0-730E-4F7D-957D-2447A4F0B5A1}" destId="{220A31E8-99A5-4F87-BBF4-3DB20BE74847}" srcOrd="0" destOrd="0" presId="urn:microsoft.com/office/officeart/2005/8/layout/cycle2"/>
    <dgm:cxn modelId="{0C481E96-C27C-4854-838E-3EB548989766}" srcId="{DBD8DCD6-52C0-44FB-94C1-1143E5EF60D4}" destId="{08E77206-709A-4669-BB2B-A06658AEFF1E}" srcOrd="5" destOrd="0" parTransId="{C8FC89BE-9133-4564-9507-0750C850D781}" sibTransId="{C54D7088-2DAE-48AE-BC86-67E36C9219D4}"/>
    <dgm:cxn modelId="{C4F4849A-38A0-49FE-BF27-3D03692C7DED}" type="presOf" srcId="{27D0B7B9-FCC5-4DFF-8B8E-00899E98819C}" destId="{88E95D60-DF1B-4888-992E-9C4FE22A3903}" srcOrd="0" destOrd="0" presId="urn:microsoft.com/office/officeart/2005/8/layout/cycle2"/>
    <dgm:cxn modelId="{4576E3C2-C08F-48A9-B8DE-723B8482B106}" type="presOf" srcId="{E3115F3F-8CB2-49C8-A527-951318D827BB}" destId="{0824D890-77CF-49AC-AFDF-12E4D7A0D72D}" srcOrd="0" destOrd="0" presId="urn:microsoft.com/office/officeart/2005/8/layout/cycle2"/>
    <dgm:cxn modelId="{7D70B5D2-8857-4FC1-B3B3-8FA239BA42BB}" type="presOf" srcId="{04DBBF40-D4B0-41BA-8549-859A218FF2FA}" destId="{67B9519F-86C7-40D6-BC83-E2FC4A3992DA}" srcOrd="0" destOrd="0" presId="urn:microsoft.com/office/officeart/2005/8/layout/cycle2"/>
    <dgm:cxn modelId="{D25EF2DA-3CAC-4285-B0F2-CF8E7C3A3978}" type="presOf" srcId="{EB33434E-1E44-4B18-8930-E58AA0688CD8}" destId="{D7D290B0-D048-422A-B9CD-A7ED7B16AEC7}" srcOrd="1" destOrd="0" presId="urn:microsoft.com/office/officeart/2005/8/layout/cycle2"/>
    <dgm:cxn modelId="{0E5955E8-2DF2-40A2-86F7-7C466F3F69F4}" type="presOf" srcId="{FB6BDEA9-8D79-493B-A21A-5E4825F26103}" destId="{50758B54-759D-4CDC-BAFA-22AB8E2182A1}" srcOrd="0" destOrd="0" presId="urn:microsoft.com/office/officeart/2005/8/layout/cycle2"/>
    <dgm:cxn modelId="{59DAA2ED-928B-4A7E-9AED-FA30F51160F8}" srcId="{DBD8DCD6-52C0-44FB-94C1-1143E5EF60D4}" destId="{E3115F3F-8CB2-49C8-A527-951318D827BB}" srcOrd="2" destOrd="0" parTransId="{07DAC63C-583E-4880-96B5-2605406D30D9}" sibTransId="{04DBBF40-D4B0-41BA-8549-859A218FF2FA}"/>
    <dgm:cxn modelId="{582D2BEF-3C7E-4B70-A640-445214646E88}" type="presOf" srcId="{C54D7088-2DAE-48AE-BC86-67E36C9219D4}" destId="{24F66B59-6DA2-4F18-9345-2BBEA50F90F2}" srcOrd="1" destOrd="0" presId="urn:microsoft.com/office/officeart/2005/8/layout/cycle2"/>
    <dgm:cxn modelId="{89C414F3-A37B-4F1F-9BA3-710F2BFAE3A7}" type="presOf" srcId="{10AB0413-8784-416A-B89F-1258435E4708}" destId="{203463AD-011D-4BE7-8B58-D398C6E1EABD}" srcOrd="0" destOrd="0" presId="urn:microsoft.com/office/officeart/2005/8/layout/cycle2"/>
    <dgm:cxn modelId="{DD4D7F85-CBB3-4797-ACE4-2DC065F4BEA8}" type="presParOf" srcId="{479ECE92-B3BA-4B9C-B1AD-EBA7DE2FFC20}" destId="{88E95D60-DF1B-4888-992E-9C4FE22A3903}" srcOrd="0" destOrd="0" presId="urn:microsoft.com/office/officeart/2005/8/layout/cycle2"/>
    <dgm:cxn modelId="{341A4BDA-FFF6-41F4-A2A5-202B5E7C69EE}" type="presParOf" srcId="{479ECE92-B3BA-4B9C-B1AD-EBA7DE2FFC20}" destId="{DC3BBFC6-97D4-4AEB-B4A9-35E2DB5A76AA}" srcOrd="1" destOrd="0" presId="urn:microsoft.com/office/officeart/2005/8/layout/cycle2"/>
    <dgm:cxn modelId="{2F6C723C-4E40-44DD-B26D-A071A4C9AE6C}" type="presParOf" srcId="{DC3BBFC6-97D4-4AEB-B4A9-35E2DB5A76AA}" destId="{D7D290B0-D048-422A-B9CD-A7ED7B16AEC7}" srcOrd="0" destOrd="0" presId="urn:microsoft.com/office/officeart/2005/8/layout/cycle2"/>
    <dgm:cxn modelId="{AD24E1DC-0D07-41EB-B5A9-9C74791365D4}" type="presParOf" srcId="{479ECE92-B3BA-4B9C-B1AD-EBA7DE2FFC20}" destId="{203463AD-011D-4BE7-8B58-D398C6E1EABD}" srcOrd="2" destOrd="0" presId="urn:microsoft.com/office/officeart/2005/8/layout/cycle2"/>
    <dgm:cxn modelId="{586771F8-04A4-4C32-85C6-005269DB4A60}" type="presParOf" srcId="{479ECE92-B3BA-4B9C-B1AD-EBA7DE2FFC20}" destId="{CD2AA31F-4AED-413E-A39F-11740B950733}" srcOrd="3" destOrd="0" presId="urn:microsoft.com/office/officeart/2005/8/layout/cycle2"/>
    <dgm:cxn modelId="{07148019-AE4C-4315-B43C-AF236639DCC5}" type="presParOf" srcId="{CD2AA31F-4AED-413E-A39F-11740B950733}" destId="{12E85209-6ED5-4DE2-9D0F-381DBE170443}" srcOrd="0" destOrd="0" presId="urn:microsoft.com/office/officeart/2005/8/layout/cycle2"/>
    <dgm:cxn modelId="{1F6E94F5-B652-4D19-A343-7F8DEC5B15CA}" type="presParOf" srcId="{479ECE92-B3BA-4B9C-B1AD-EBA7DE2FFC20}" destId="{0824D890-77CF-49AC-AFDF-12E4D7A0D72D}" srcOrd="4" destOrd="0" presId="urn:microsoft.com/office/officeart/2005/8/layout/cycle2"/>
    <dgm:cxn modelId="{95867391-CA3C-4E69-A230-6237A2DF96D4}" type="presParOf" srcId="{479ECE92-B3BA-4B9C-B1AD-EBA7DE2FFC20}" destId="{67B9519F-86C7-40D6-BC83-E2FC4A3992DA}" srcOrd="5" destOrd="0" presId="urn:microsoft.com/office/officeart/2005/8/layout/cycle2"/>
    <dgm:cxn modelId="{9899CD36-409F-428B-8F70-701F58362CAE}" type="presParOf" srcId="{67B9519F-86C7-40D6-BC83-E2FC4A3992DA}" destId="{0AC32D0A-910C-41F2-A2E8-0EC9379AB09A}" srcOrd="0" destOrd="0" presId="urn:microsoft.com/office/officeart/2005/8/layout/cycle2"/>
    <dgm:cxn modelId="{681E3E69-DFC0-4D1E-886A-9D5A082357E4}" type="presParOf" srcId="{479ECE92-B3BA-4B9C-B1AD-EBA7DE2FFC20}" destId="{220A31E8-99A5-4F87-BBF4-3DB20BE74847}" srcOrd="6" destOrd="0" presId="urn:microsoft.com/office/officeart/2005/8/layout/cycle2"/>
    <dgm:cxn modelId="{DB9A6B7B-79A1-4DA8-99E5-36A34A6E3061}" type="presParOf" srcId="{479ECE92-B3BA-4B9C-B1AD-EBA7DE2FFC20}" destId="{1D82824D-AD66-4623-B684-DC686582E5E8}" srcOrd="7" destOrd="0" presId="urn:microsoft.com/office/officeart/2005/8/layout/cycle2"/>
    <dgm:cxn modelId="{C83E4392-A8EF-4752-9B97-48DAB0370CFB}" type="presParOf" srcId="{1D82824D-AD66-4623-B684-DC686582E5E8}" destId="{8701971E-71B7-4FC6-8F73-4B7AA7944340}" srcOrd="0" destOrd="0" presId="urn:microsoft.com/office/officeart/2005/8/layout/cycle2"/>
    <dgm:cxn modelId="{6ABA48CB-DA6C-4CF1-9908-9F2F181DFBF3}" type="presParOf" srcId="{479ECE92-B3BA-4B9C-B1AD-EBA7DE2FFC20}" destId="{FF09D72C-DD4F-4ECE-B3D0-DE41437BD304}" srcOrd="8" destOrd="0" presId="urn:microsoft.com/office/officeart/2005/8/layout/cycle2"/>
    <dgm:cxn modelId="{0643B247-0900-422B-88AF-95ED672238A6}" type="presParOf" srcId="{479ECE92-B3BA-4B9C-B1AD-EBA7DE2FFC20}" destId="{50758B54-759D-4CDC-BAFA-22AB8E2182A1}" srcOrd="9" destOrd="0" presId="urn:microsoft.com/office/officeart/2005/8/layout/cycle2"/>
    <dgm:cxn modelId="{17BB8697-0D62-42BC-A65B-FB1BA50FB410}" type="presParOf" srcId="{50758B54-759D-4CDC-BAFA-22AB8E2182A1}" destId="{C795A2CB-348D-4220-AC05-7736FEF52579}" srcOrd="0" destOrd="0" presId="urn:microsoft.com/office/officeart/2005/8/layout/cycle2"/>
    <dgm:cxn modelId="{FFDDAD80-E5B9-4955-B482-862E957E367E}" type="presParOf" srcId="{479ECE92-B3BA-4B9C-B1AD-EBA7DE2FFC20}" destId="{691DAF67-16C5-4638-AE63-CEB2D7457073}" srcOrd="10" destOrd="0" presId="urn:microsoft.com/office/officeart/2005/8/layout/cycle2"/>
    <dgm:cxn modelId="{B8A8A689-AE91-4F20-B974-B6A603A11F51}" type="presParOf" srcId="{479ECE92-B3BA-4B9C-B1AD-EBA7DE2FFC20}" destId="{97E16159-3DC8-4BA4-B4EE-80249AD4C2E1}" srcOrd="11" destOrd="0" presId="urn:microsoft.com/office/officeart/2005/8/layout/cycle2"/>
    <dgm:cxn modelId="{CD259F28-C968-42CE-B7C2-0AF6056FE6E9}" type="presParOf" srcId="{97E16159-3DC8-4BA4-B4EE-80249AD4C2E1}" destId="{24F66B59-6DA2-4F18-9345-2BBEA50F90F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D8DCD6-52C0-44FB-94C1-1143E5EF60D4}"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e-DE"/>
        </a:p>
      </dgm:t>
    </dgm:pt>
    <dgm:pt modelId="{10AB0413-8784-416A-B89F-1258435E4708}">
      <dgm:prSet phldrT="[Text]" custT="1"/>
      <dgm:spPr>
        <a:solidFill>
          <a:schemeClr val="tx2">
            <a:lumMod val="20000"/>
            <a:lumOff val="80000"/>
          </a:schemeClr>
        </a:solidFill>
      </dgm:spPr>
      <dgm:t>
        <a:bodyPr lIns="0" tIns="0" rIns="0" bIns="0"/>
        <a:lstStyle/>
        <a:p>
          <a:r>
            <a:rPr lang="de-DE" sz="1200" b="1" dirty="0"/>
            <a:t>2</a:t>
          </a:r>
        </a:p>
      </dgm:t>
    </dgm:pt>
    <dgm:pt modelId="{15150F3E-94B9-4CB6-BD2F-AE810C8CB9EC}" type="parTrans" cxnId="{54121666-6ACA-422A-B5B2-64D7FC29ADA0}">
      <dgm:prSet/>
      <dgm:spPr/>
      <dgm:t>
        <a:bodyPr/>
        <a:lstStyle/>
        <a:p>
          <a:endParaRPr lang="de-DE" sz="1100"/>
        </a:p>
      </dgm:t>
    </dgm:pt>
    <dgm:pt modelId="{86A30115-D964-4EE8-ABEB-AFFD1DB3EEC1}" type="sibTrans" cxnId="{54121666-6ACA-422A-B5B2-64D7FC29ADA0}">
      <dgm:prSet custT="1"/>
      <dgm:spPr>
        <a:solidFill>
          <a:schemeClr val="tx2">
            <a:lumMod val="20000"/>
            <a:lumOff val="80000"/>
          </a:schemeClr>
        </a:solidFill>
      </dgm:spPr>
      <dgm:t>
        <a:bodyPr/>
        <a:lstStyle/>
        <a:p>
          <a:endParaRPr lang="de-DE" sz="1100"/>
        </a:p>
      </dgm:t>
    </dgm:pt>
    <dgm:pt modelId="{E3115F3F-8CB2-49C8-A527-951318D827BB}">
      <dgm:prSet phldrT="[Text]" custT="1"/>
      <dgm:spPr>
        <a:solidFill>
          <a:schemeClr val="tx2">
            <a:lumMod val="20000"/>
            <a:lumOff val="80000"/>
          </a:schemeClr>
        </a:solidFill>
      </dgm:spPr>
      <dgm:t>
        <a:bodyPr lIns="0" tIns="0" rIns="0" bIns="0"/>
        <a:lstStyle/>
        <a:p>
          <a:r>
            <a:rPr lang="de-DE" sz="1200" b="1" dirty="0"/>
            <a:t>3.</a:t>
          </a:r>
        </a:p>
      </dgm:t>
    </dgm:pt>
    <dgm:pt modelId="{07DAC63C-583E-4880-96B5-2605406D30D9}" type="parTrans" cxnId="{59DAA2ED-928B-4A7E-9AED-FA30F51160F8}">
      <dgm:prSet/>
      <dgm:spPr/>
      <dgm:t>
        <a:bodyPr/>
        <a:lstStyle/>
        <a:p>
          <a:endParaRPr lang="de-DE" sz="1100"/>
        </a:p>
      </dgm:t>
    </dgm:pt>
    <dgm:pt modelId="{04DBBF40-D4B0-41BA-8549-859A218FF2FA}" type="sibTrans" cxnId="{59DAA2ED-928B-4A7E-9AED-FA30F51160F8}">
      <dgm:prSet custT="1"/>
      <dgm:spPr>
        <a:solidFill>
          <a:schemeClr val="tx2">
            <a:lumMod val="20000"/>
            <a:lumOff val="80000"/>
          </a:schemeClr>
        </a:solidFill>
      </dgm:spPr>
      <dgm:t>
        <a:bodyPr/>
        <a:lstStyle/>
        <a:p>
          <a:endParaRPr lang="de-DE" sz="1100"/>
        </a:p>
      </dgm:t>
    </dgm:pt>
    <dgm:pt modelId="{9673D9F5-1A62-45C7-BC12-450F792F6713}">
      <dgm:prSet phldrT="[Text]" custT="1"/>
      <dgm:spPr>
        <a:solidFill>
          <a:schemeClr val="tx2">
            <a:lumMod val="20000"/>
            <a:lumOff val="80000"/>
          </a:schemeClr>
        </a:solidFill>
      </dgm:spPr>
      <dgm:t>
        <a:bodyPr lIns="0" tIns="0" rIns="0" bIns="0"/>
        <a:lstStyle/>
        <a:p>
          <a:endParaRPr lang="de-DE" sz="1200" b="0" dirty="0"/>
        </a:p>
      </dgm:t>
    </dgm:pt>
    <dgm:pt modelId="{7A3953E6-7F9B-4474-8B66-5755296BB194}" type="parTrans" cxnId="{E989D67E-99FB-4FCA-B0A0-05C00E030C46}">
      <dgm:prSet/>
      <dgm:spPr/>
      <dgm:t>
        <a:bodyPr/>
        <a:lstStyle/>
        <a:p>
          <a:endParaRPr lang="de-DE" sz="1100"/>
        </a:p>
      </dgm:t>
    </dgm:pt>
    <dgm:pt modelId="{FB6BDEA9-8D79-493B-A21A-5E4825F26103}" type="sibTrans" cxnId="{E989D67E-99FB-4FCA-B0A0-05C00E030C46}">
      <dgm:prSet custT="1"/>
      <dgm:spPr>
        <a:solidFill>
          <a:schemeClr val="tx2">
            <a:lumMod val="20000"/>
            <a:lumOff val="80000"/>
          </a:schemeClr>
        </a:solidFill>
      </dgm:spPr>
      <dgm:t>
        <a:bodyPr/>
        <a:lstStyle/>
        <a:p>
          <a:endParaRPr lang="de-DE" sz="1100"/>
        </a:p>
      </dgm:t>
    </dgm:pt>
    <dgm:pt modelId="{08E77206-709A-4669-BB2B-A06658AEFF1E}">
      <dgm:prSet phldrT="[Text]" custT="1"/>
      <dgm:spPr>
        <a:solidFill>
          <a:schemeClr val="tx2">
            <a:lumMod val="20000"/>
            <a:lumOff val="80000"/>
          </a:schemeClr>
        </a:solidFill>
      </dgm:spPr>
      <dgm:t>
        <a:bodyPr lIns="0" tIns="0" rIns="0" bIns="0"/>
        <a:lstStyle/>
        <a:p>
          <a:r>
            <a:rPr lang="de-DE" sz="1200" b="1" dirty="0"/>
            <a:t>5.</a:t>
          </a:r>
          <a:endParaRPr lang="de-DE" sz="1200" b="0" dirty="0"/>
        </a:p>
      </dgm:t>
    </dgm:pt>
    <dgm:pt modelId="{C54D7088-2DAE-48AE-BC86-67E36C9219D4}" type="sibTrans" cxnId="{0C481E96-C27C-4854-838E-3EB548989766}">
      <dgm:prSet custT="1"/>
      <dgm:spPr>
        <a:solidFill>
          <a:schemeClr val="tx2">
            <a:lumMod val="20000"/>
            <a:lumOff val="80000"/>
          </a:schemeClr>
        </a:solidFill>
      </dgm:spPr>
      <dgm:t>
        <a:bodyPr/>
        <a:lstStyle/>
        <a:p>
          <a:endParaRPr lang="de-DE" sz="1100"/>
        </a:p>
      </dgm:t>
    </dgm:pt>
    <dgm:pt modelId="{C8FC89BE-9133-4564-9507-0750C850D781}" type="parTrans" cxnId="{0C481E96-C27C-4854-838E-3EB548989766}">
      <dgm:prSet/>
      <dgm:spPr/>
      <dgm:t>
        <a:bodyPr/>
        <a:lstStyle/>
        <a:p>
          <a:endParaRPr lang="de-DE" sz="1100"/>
        </a:p>
      </dgm:t>
    </dgm:pt>
    <dgm:pt modelId="{27D0B7B9-FCC5-4DFF-8B8E-00899E98819C}">
      <dgm:prSet phldrT="[Text]" custT="1"/>
      <dgm:spPr>
        <a:solidFill>
          <a:schemeClr val="tx2"/>
        </a:solidFill>
      </dgm:spPr>
      <dgm:t>
        <a:bodyPr lIns="0" tIns="0" rIns="0" bIns="0"/>
        <a:lstStyle/>
        <a:p>
          <a:r>
            <a:rPr lang="de-DE" sz="1200" b="1" dirty="0"/>
            <a:t>1.</a:t>
          </a:r>
        </a:p>
      </dgm:t>
    </dgm:pt>
    <dgm:pt modelId="{EB33434E-1E44-4B18-8930-E58AA0688CD8}" type="sibTrans" cxnId="{103F084D-76F1-40A2-841C-74ECCB32CFBC}">
      <dgm:prSet custT="1"/>
      <dgm:spPr>
        <a:solidFill>
          <a:schemeClr val="tx2">
            <a:lumMod val="20000"/>
            <a:lumOff val="80000"/>
          </a:schemeClr>
        </a:solidFill>
      </dgm:spPr>
      <dgm:t>
        <a:bodyPr/>
        <a:lstStyle/>
        <a:p>
          <a:endParaRPr lang="de-DE" sz="1100"/>
        </a:p>
      </dgm:t>
    </dgm:pt>
    <dgm:pt modelId="{D1A77C3C-9292-415F-8219-824F00D33D59}" type="parTrans" cxnId="{103F084D-76F1-40A2-841C-74ECCB32CFBC}">
      <dgm:prSet/>
      <dgm:spPr/>
      <dgm:t>
        <a:bodyPr/>
        <a:lstStyle/>
        <a:p>
          <a:endParaRPr lang="de-DE" sz="1100"/>
        </a:p>
      </dgm:t>
    </dgm:pt>
    <dgm:pt modelId="{AB2B6DA0-730E-4F7D-957D-2447A4F0B5A1}">
      <dgm:prSet phldrT="[Text]" custT="1"/>
      <dgm:spPr>
        <a:solidFill>
          <a:schemeClr val="tx2">
            <a:lumMod val="20000"/>
            <a:lumOff val="80000"/>
          </a:schemeClr>
        </a:solidFill>
      </dgm:spPr>
      <dgm:t>
        <a:bodyPr vert="horz" lIns="0" tIns="0" rIns="0" bIns="0" anchor="ctr" anchorCtr="0"/>
        <a:lstStyle/>
        <a:p>
          <a:r>
            <a:rPr lang="de-DE" sz="1200" b="1" dirty="0"/>
            <a:t>4.</a:t>
          </a:r>
        </a:p>
      </dgm:t>
    </dgm:pt>
    <dgm:pt modelId="{2723AA14-61C2-4CC0-B440-FBC50082F931}" type="sibTrans" cxnId="{2FA9DA89-C813-48BB-B23E-CCE249BB297E}">
      <dgm:prSet custT="1"/>
      <dgm:spPr>
        <a:solidFill>
          <a:schemeClr val="bg1"/>
        </a:solidFill>
        <a:ln>
          <a:noFill/>
        </a:ln>
      </dgm:spPr>
      <dgm:t>
        <a:bodyPr/>
        <a:lstStyle/>
        <a:p>
          <a:endParaRPr lang="de-DE" sz="1100"/>
        </a:p>
      </dgm:t>
    </dgm:pt>
    <dgm:pt modelId="{8FA207D7-2124-4F7D-97A3-4689F4724D87}" type="parTrans" cxnId="{2FA9DA89-C813-48BB-B23E-CCE249BB297E}">
      <dgm:prSet/>
      <dgm:spPr/>
      <dgm:t>
        <a:bodyPr/>
        <a:lstStyle/>
        <a:p>
          <a:endParaRPr lang="de-DE" sz="1100"/>
        </a:p>
      </dgm:t>
    </dgm:pt>
    <dgm:pt modelId="{479ECE92-B3BA-4B9C-B1AD-EBA7DE2FFC20}" type="pres">
      <dgm:prSet presAssocID="{DBD8DCD6-52C0-44FB-94C1-1143E5EF60D4}" presName="cycle" presStyleCnt="0">
        <dgm:presLayoutVars>
          <dgm:dir/>
          <dgm:resizeHandles val="exact"/>
        </dgm:presLayoutVars>
      </dgm:prSet>
      <dgm:spPr/>
    </dgm:pt>
    <dgm:pt modelId="{88E95D60-DF1B-4888-992E-9C4FE22A3903}" type="pres">
      <dgm:prSet presAssocID="{27D0B7B9-FCC5-4DFF-8B8E-00899E98819C}" presName="node" presStyleLbl="node1" presStyleIdx="0" presStyleCnt="6" custScaleX="109777" custScaleY="109777">
        <dgm:presLayoutVars>
          <dgm:bulletEnabled val="1"/>
        </dgm:presLayoutVars>
      </dgm:prSet>
      <dgm:spPr/>
    </dgm:pt>
    <dgm:pt modelId="{DC3BBFC6-97D4-4AEB-B4A9-35E2DB5A76AA}" type="pres">
      <dgm:prSet presAssocID="{EB33434E-1E44-4B18-8930-E58AA0688CD8}" presName="sibTrans" presStyleLbl="sibTrans2D1" presStyleIdx="0" presStyleCnt="6"/>
      <dgm:spPr/>
    </dgm:pt>
    <dgm:pt modelId="{D7D290B0-D048-422A-B9CD-A7ED7B16AEC7}" type="pres">
      <dgm:prSet presAssocID="{EB33434E-1E44-4B18-8930-E58AA0688CD8}" presName="connectorText" presStyleLbl="sibTrans2D1" presStyleIdx="0" presStyleCnt="6"/>
      <dgm:spPr/>
    </dgm:pt>
    <dgm:pt modelId="{203463AD-011D-4BE7-8B58-D398C6E1EABD}" type="pres">
      <dgm:prSet presAssocID="{10AB0413-8784-416A-B89F-1258435E4708}" presName="node" presStyleLbl="node1" presStyleIdx="1" presStyleCnt="6" custScaleX="109777" custScaleY="109777" custRadScaleRad="98543" custRadScaleInc="-3480">
        <dgm:presLayoutVars>
          <dgm:bulletEnabled val="1"/>
        </dgm:presLayoutVars>
      </dgm:prSet>
      <dgm:spPr/>
    </dgm:pt>
    <dgm:pt modelId="{CD2AA31F-4AED-413E-A39F-11740B950733}" type="pres">
      <dgm:prSet presAssocID="{86A30115-D964-4EE8-ABEB-AFFD1DB3EEC1}" presName="sibTrans" presStyleLbl="sibTrans2D1" presStyleIdx="1" presStyleCnt="6"/>
      <dgm:spPr/>
    </dgm:pt>
    <dgm:pt modelId="{12E85209-6ED5-4DE2-9D0F-381DBE170443}" type="pres">
      <dgm:prSet presAssocID="{86A30115-D964-4EE8-ABEB-AFFD1DB3EEC1}" presName="connectorText" presStyleLbl="sibTrans2D1" presStyleIdx="1" presStyleCnt="6"/>
      <dgm:spPr/>
    </dgm:pt>
    <dgm:pt modelId="{0824D890-77CF-49AC-AFDF-12E4D7A0D72D}" type="pres">
      <dgm:prSet presAssocID="{E3115F3F-8CB2-49C8-A527-951318D827BB}" presName="node" presStyleLbl="node1" presStyleIdx="2" presStyleCnt="6" custScaleX="109777" custScaleY="109777">
        <dgm:presLayoutVars>
          <dgm:bulletEnabled val="1"/>
        </dgm:presLayoutVars>
      </dgm:prSet>
      <dgm:spPr/>
    </dgm:pt>
    <dgm:pt modelId="{67B9519F-86C7-40D6-BC83-E2FC4A3992DA}" type="pres">
      <dgm:prSet presAssocID="{04DBBF40-D4B0-41BA-8549-859A218FF2FA}" presName="sibTrans" presStyleLbl="sibTrans2D1" presStyleIdx="2" presStyleCnt="6"/>
      <dgm:spPr/>
    </dgm:pt>
    <dgm:pt modelId="{0AC32D0A-910C-41F2-A2E8-0EC9379AB09A}" type="pres">
      <dgm:prSet presAssocID="{04DBBF40-D4B0-41BA-8549-859A218FF2FA}" presName="connectorText" presStyleLbl="sibTrans2D1" presStyleIdx="2" presStyleCnt="6"/>
      <dgm:spPr/>
    </dgm:pt>
    <dgm:pt modelId="{220A31E8-99A5-4F87-BBF4-3DB20BE74847}" type="pres">
      <dgm:prSet presAssocID="{AB2B6DA0-730E-4F7D-957D-2447A4F0B5A1}" presName="node" presStyleLbl="node1" presStyleIdx="3" presStyleCnt="6" custScaleX="113638" custScaleY="110178" custRadScaleRad="83050" custRadScaleInc="25125">
        <dgm:presLayoutVars>
          <dgm:bulletEnabled val="1"/>
        </dgm:presLayoutVars>
      </dgm:prSet>
      <dgm:spPr/>
    </dgm:pt>
    <dgm:pt modelId="{1D82824D-AD66-4623-B684-DC686582E5E8}" type="pres">
      <dgm:prSet presAssocID="{2723AA14-61C2-4CC0-B440-FBC50082F931}" presName="sibTrans" presStyleLbl="sibTrans2D1" presStyleIdx="3" presStyleCnt="6"/>
      <dgm:spPr/>
    </dgm:pt>
    <dgm:pt modelId="{8701971E-71B7-4FC6-8F73-4B7AA7944340}" type="pres">
      <dgm:prSet presAssocID="{2723AA14-61C2-4CC0-B440-FBC50082F931}" presName="connectorText" presStyleLbl="sibTrans2D1" presStyleIdx="3" presStyleCnt="6"/>
      <dgm:spPr/>
    </dgm:pt>
    <dgm:pt modelId="{FF09D72C-DD4F-4ECE-B3D0-DE41437BD304}" type="pres">
      <dgm:prSet presAssocID="{9673D9F5-1A62-45C7-BC12-450F792F6713}" presName="node" presStyleLbl="node1" presStyleIdx="4" presStyleCnt="6" custScaleX="109777" custScaleY="109777" custRadScaleRad="86060" custRadScaleInc="-20323">
        <dgm:presLayoutVars>
          <dgm:bulletEnabled val="1"/>
        </dgm:presLayoutVars>
      </dgm:prSet>
      <dgm:spPr/>
    </dgm:pt>
    <dgm:pt modelId="{50758B54-759D-4CDC-BAFA-22AB8E2182A1}" type="pres">
      <dgm:prSet presAssocID="{FB6BDEA9-8D79-493B-A21A-5E4825F26103}" presName="sibTrans" presStyleLbl="sibTrans2D1" presStyleIdx="4" presStyleCnt="6"/>
      <dgm:spPr/>
    </dgm:pt>
    <dgm:pt modelId="{C795A2CB-348D-4220-AC05-7736FEF52579}" type="pres">
      <dgm:prSet presAssocID="{FB6BDEA9-8D79-493B-A21A-5E4825F26103}" presName="connectorText" presStyleLbl="sibTrans2D1" presStyleIdx="4" presStyleCnt="6"/>
      <dgm:spPr/>
    </dgm:pt>
    <dgm:pt modelId="{691DAF67-16C5-4638-AE63-CEB2D7457073}" type="pres">
      <dgm:prSet presAssocID="{08E77206-709A-4669-BB2B-A06658AEFF1E}" presName="node" presStyleLbl="node1" presStyleIdx="5" presStyleCnt="6" custScaleX="109777" custScaleY="109777">
        <dgm:presLayoutVars>
          <dgm:bulletEnabled val="1"/>
        </dgm:presLayoutVars>
      </dgm:prSet>
      <dgm:spPr/>
    </dgm:pt>
    <dgm:pt modelId="{97E16159-3DC8-4BA4-B4EE-80249AD4C2E1}" type="pres">
      <dgm:prSet presAssocID="{C54D7088-2DAE-48AE-BC86-67E36C9219D4}" presName="sibTrans" presStyleLbl="sibTrans2D1" presStyleIdx="5" presStyleCnt="6"/>
      <dgm:spPr/>
    </dgm:pt>
    <dgm:pt modelId="{24F66B59-6DA2-4F18-9345-2BBEA50F90F2}" type="pres">
      <dgm:prSet presAssocID="{C54D7088-2DAE-48AE-BC86-67E36C9219D4}" presName="connectorText" presStyleLbl="sibTrans2D1" presStyleIdx="5" presStyleCnt="6"/>
      <dgm:spPr/>
    </dgm:pt>
  </dgm:ptLst>
  <dgm:cxnLst>
    <dgm:cxn modelId="{A9E92F03-2E6D-4B1A-8823-870ED0D7AE51}" type="presOf" srcId="{DBD8DCD6-52C0-44FB-94C1-1143E5EF60D4}" destId="{479ECE92-B3BA-4B9C-B1AD-EBA7DE2FFC20}" srcOrd="0" destOrd="0" presId="urn:microsoft.com/office/officeart/2005/8/layout/cycle2"/>
    <dgm:cxn modelId="{27E6C508-12A6-4114-91F9-128A1EECB120}" type="presOf" srcId="{08E77206-709A-4669-BB2B-A06658AEFF1E}" destId="{691DAF67-16C5-4638-AE63-CEB2D7457073}" srcOrd="0" destOrd="0" presId="urn:microsoft.com/office/officeart/2005/8/layout/cycle2"/>
    <dgm:cxn modelId="{3F8F900C-7F37-476D-8507-2BFB9C8BB0A8}" type="presOf" srcId="{2723AA14-61C2-4CC0-B440-FBC50082F931}" destId="{8701971E-71B7-4FC6-8F73-4B7AA7944340}" srcOrd="1" destOrd="0" presId="urn:microsoft.com/office/officeart/2005/8/layout/cycle2"/>
    <dgm:cxn modelId="{77464B1D-AB52-48CD-AD79-C45CF97B2F89}" type="presOf" srcId="{C54D7088-2DAE-48AE-BC86-67E36C9219D4}" destId="{97E16159-3DC8-4BA4-B4EE-80249AD4C2E1}" srcOrd="0" destOrd="0" presId="urn:microsoft.com/office/officeart/2005/8/layout/cycle2"/>
    <dgm:cxn modelId="{A05E2924-C9E8-400F-B2EC-F56E16D926C8}" type="presOf" srcId="{04DBBF40-D4B0-41BA-8549-859A218FF2FA}" destId="{0AC32D0A-910C-41F2-A2E8-0EC9379AB09A}" srcOrd="1" destOrd="0" presId="urn:microsoft.com/office/officeart/2005/8/layout/cycle2"/>
    <dgm:cxn modelId="{A777B326-D8BF-44F8-AAF1-404453078C6E}" type="presOf" srcId="{86A30115-D964-4EE8-ABEB-AFFD1DB3EEC1}" destId="{12E85209-6ED5-4DE2-9D0F-381DBE170443}" srcOrd="1" destOrd="0" presId="urn:microsoft.com/office/officeart/2005/8/layout/cycle2"/>
    <dgm:cxn modelId="{791CF82E-2697-4091-84C9-E850D2550640}" type="presOf" srcId="{EB33434E-1E44-4B18-8930-E58AA0688CD8}" destId="{DC3BBFC6-97D4-4AEB-B4A9-35E2DB5A76AA}" srcOrd="0" destOrd="0" presId="urn:microsoft.com/office/officeart/2005/8/layout/cycle2"/>
    <dgm:cxn modelId="{E363FA2F-D70F-43BD-ADFC-852EE9C0291B}" type="presOf" srcId="{2723AA14-61C2-4CC0-B440-FBC50082F931}" destId="{1D82824D-AD66-4623-B684-DC686582E5E8}" srcOrd="0" destOrd="0" presId="urn:microsoft.com/office/officeart/2005/8/layout/cycle2"/>
    <dgm:cxn modelId="{72FC7930-83D9-401C-8DFC-883090DABE6F}" type="presOf" srcId="{FB6BDEA9-8D79-493B-A21A-5E4825F26103}" destId="{C795A2CB-348D-4220-AC05-7736FEF52579}" srcOrd="1" destOrd="0" presId="urn:microsoft.com/office/officeart/2005/8/layout/cycle2"/>
    <dgm:cxn modelId="{54121666-6ACA-422A-B5B2-64D7FC29ADA0}" srcId="{DBD8DCD6-52C0-44FB-94C1-1143E5EF60D4}" destId="{10AB0413-8784-416A-B89F-1258435E4708}" srcOrd="1" destOrd="0" parTransId="{15150F3E-94B9-4CB6-BD2F-AE810C8CB9EC}" sibTransId="{86A30115-D964-4EE8-ABEB-AFFD1DB3EEC1}"/>
    <dgm:cxn modelId="{103F084D-76F1-40A2-841C-74ECCB32CFBC}" srcId="{DBD8DCD6-52C0-44FB-94C1-1143E5EF60D4}" destId="{27D0B7B9-FCC5-4DFF-8B8E-00899E98819C}" srcOrd="0" destOrd="0" parTransId="{D1A77C3C-9292-415F-8219-824F00D33D59}" sibTransId="{EB33434E-1E44-4B18-8930-E58AA0688CD8}"/>
    <dgm:cxn modelId="{AE238E77-1B28-4B5F-84D5-A000E466C011}" type="presOf" srcId="{86A30115-D964-4EE8-ABEB-AFFD1DB3EEC1}" destId="{CD2AA31F-4AED-413E-A39F-11740B950733}" srcOrd="0" destOrd="0" presId="urn:microsoft.com/office/officeart/2005/8/layout/cycle2"/>
    <dgm:cxn modelId="{66421F7A-F518-4AAB-A5CE-C8874EF68512}" type="presOf" srcId="{9673D9F5-1A62-45C7-BC12-450F792F6713}" destId="{FF09D72C-DD4F-4ECE-B3D0-DE41437BD304}" srcOrd="0" destOrd="0" presId="urn:microsoft.com/office/officeart/2005/8/layout/cycle2"/>
    <dgm:cxn modelId="{E989D67E-99FB-4FCA-B0A0-05C00E030C46}" srcId="{DBD8DCD6-52C0-44FB-94C1-1143E5EF60D4}" destId="{9673D9F5-1A62-45C7-BC12-450F792F6713}" srcOrd="4" destOrd="0" parTransId="{7A3953E6-7F9B-4474-8B66-5755296BB194}" sibTransId="{FB6BDEA9-8D79-493B-A21A-5E4825F26103}"/>
    <dgm:cxn modelId="{2FA9DA89-C813-48BB-B23E-CCE249BB297E}" srcId="{DBD8DCD6-52C0-44FB-94C1-1143E5EF60D4}" destId="{AB2B6DA0-730E-4F7D-957D-2447A4F0B5A1}" srcOrd="3" destOrd="0" parTransId="{8FA207D7-2124-4F7D-97A3-4689F4724D87}" sibTransId="{2723AA14-61C2-4CC0-B440-FBC50082F931}"/>
    <dgm:cxn modelId="{CFF4CB92-634D-4AFC-ADAC-B8A298BFDEB1}" type="presOf" srcId="{AB2B6DA0-730E-4F7D-957D-2447A4F0B5A1}" destId="{220A31E8-99A5-4F87-BBF4-3DB20BE74847}" srcOrd="0" destOrd="0" presId="urn:microsoft.com/office/officeart/2005/8/layout/cycle2"/>
    <dgm:cxn modelId="{0C481E96-C27C-4854-838E-3EB548989766}" srcId="{DBD8DCD6-52C0-44FB-94C1-1143E5EF60D4}" destId="{08E77206-709A-4669-BB2B-A06658AEFF1E}" srcOrd="5" destOrd="0" parTransId="{C8FC89BE-9133-4564-9507-0750C850D781}" sibTransId="{C54D7088-2DAE-48AE-BC86-67E36C9219D4}"/>
    <dgm:cxn modelId="{C4F4849A-38A0-49FE-BF27-3D03692C7DED}" type="presOf" srcId="{27D0B7B9-FCC5-4DFF-8B8E-00899E98819C}" destId="{88E95D60-DF1B-4888-992E-9C4FE22A3903}" srcOrd="0" destOrd="0" presId="urn:microsoft.com/office/officeart/2005/8/layout/cycle2"/>
    <dgm:cxn modelId="{4576E3C2-C08F-48A9-B8DE-723B8482B106}" type="presOf" srcId="{E3115F3F-8CB2-49C8-A527-951318D827BB}" destId="{0824D890-77CF-49AC-AFDF-12E4D7A0D72D}" srcOrd="0" destOrd="0" presId="urn:microsoft.com/office/officeart/2005/8/layout/cycle2"/>
    <dgm:cxn modelId="{7D70B5D2-8857-4FC1-B3B3-8FA239BA42BB}" type="presOf" srcId="{04DBBF40-D4B0-41BA-8549-859A218FF2FA}" destId="{67B9519F-86C7-40D6-BC83-E2FC4A3992DA}" srcOrd="0" destOrd="0" presId="urn:microsoft.com/office/officeart/2005/8/layout/cycle2"/>
    <dgm:cxn modelId="{D25EF2DA-3CAC-4285-B0F2-CF8E7C3A3978}" type="presOf" srcId="{EB33434E-1E44-4B18-8930-E58AA0688CD8}" destId="{D7D290B0-D048-422A-B9CD-A7ED7B16AEC7}" srcOrd="1" destOrd="0" presId="urn:microsoft.com/office/officeart/2005/8/layout/cycle2"/>
    <dgm:cxn modelId="{0E5955E8-2DF2-40A2-86F7-7C466F3F69F4}" type="presOf" srcId="{FB6BDEA9-8D79-493B-A21A-5E4825F26103}" destId="{50758B54-759D-4CDC-BAFA-22AB8E2182A1}" srcOrd="0" destOrd="0" presId="urn:microsoft.com/office/officeart/2005/8/layout/cycle2"/>
    <dgm:cxn modelId="{59DAA2ED-928B-4A7E-9AED-FA30F51160F8}" srcId="{DBD8DCD6-52C0-44FB-94C1-1143E5EF60D4}" destId="{E3115F3F-8CB2-49C8-A527-951318D827BB}" srcOrd="2" destOrd="0" parTransId="{07DAC63C-583E-4880-96B5-2605406D30D9}" sibTransId="{04DBBF40-D4B0-41BA-8549-859A218FF2FA}"/>
    <dgm:cxn modelId="{582D2BEF-3C7E-4B70-A640-445214646E88}" type="presOf" srcId="{C54D7088-2DAE-48AE-BC86-67E36C9219D4}" destId="{24F66B59-6DA2-4F18-9345-2BBEA50F90F2}" srcOrd="1" destOrd="0" presId="urn:microsoft.com/office/officeart/2005/8/layout/cycle2"/>
    <dgm:cxn modelId="{89C414F3-A37B-4F1F-9BA3-710F2BFAE3A7}" type="presOf" srcId="{10AB0413-8784-416A-B89F-1258435E4708}" destId="{203463AD-011D-4BE7-8B58-D398C6E1EABD}" srcOrd="0" destOrd="0" presId="urn:microsoft.com/office/officeart/2005/8/layout/cycle2"/>
    <dgm:cxn modelId="{DD4D7F85-CBB3-4797-ACE4-2DC065F4BEA8}" type="presParOf" srcId="{479ECE92-B3BA-4B9C-B1AD-EBA7DE2FFC20}" destId="{88E95D60-DF1B-4888-992E-9C4FE22A3903}" srcOrd="0" destOrd="0" presId="urn:microsoft.com/office/officeart/2005/8/layout/cycle2"/>
    <dgm:cxn modelId="{341A4BDA-FFF6-41F4-A2A5-202B5E7C69EE}" type="presParOf" srcId="{479ECE92-B3BA-4B9C-B1AD-EBA7DE2FFC20}" destId="{DC3BBFC6-97D4-4AEB-B4A9-35E2DB5A76AA}" srcOrd="1" destOrd="0" presId="urn:microsoft.com/office/officeart/2005/8/layout/cycle2"/>
    <dgm:cxn modelId="{2F6C723C-4E40-44DD-B26D-A071A4C9AE6C}" type="presParOf" srcId="{DC3BBFC6-97D4-4AEB-B4A9-35E2DB5A76AA}" destId="{D7D290B0-D048-422A-B9CD-A7ED7B16AEC7}" srcOrd="0" destOrd="0" presId="urn:microsoft.com/office/officeart/2005/8/layout/cycle2"/>
    <dgm:cxn modelId="{AD24E1DC-0D07-41EB-B5A9-9C74791365D4}" type="presParOf" srcId="{479ECE92-B3BA-4B9C-B1AD-EBA7DE2FFC20}" destId="{203463AD-011D-4BE7-8B58-D398C6E1EABD}" srcOrd="2" destOrd="0" presId="urn:microsoft.com/office/officeart/2005/8/layout/cycle2"/>
    <dgm:cxn modelId="{586771F8-04A4-4C32-85C6-005269DB4A60}" type="presParOf" srcId="{479ECE92-B3BA-4B9C-B1AD-EBA7DE2FFC20}" destId="{CD2AA31F-4AED-413E-A39F-11740B950733}" srcOrd="3" destOrd="0" presId="urn:microsoft.com/office/officeart/2005/8/layout/cycle2"/>
    <dgm:cxn modelId="{07148019-AE4C-4315-B43C-AF236639DCC5}" type="presParOf" srcId="{CD2AA31F-4AED-413E-A39F-11740B950733}" destId="{12E85209-6ED5-4DE2-9D0F-381DBE170443}" srcOrd="0" destOrd="0" presId="urn:microsoft.com/office/officeart/2005/8/layout/cycle2"/>
    <dgm:cxn modelId="{1F6E94F5-B652-4D19-A343-7F8DEC5B15CA}" type="presParOf" srcId="{479ECE92-B3BA-4B9C-B1AD-EBA7DE2FFC20}" destId="{0824D890-77CF-49AC-AFDF-12E4D7A0D72D}" srcOrd="4" destOrd="0" presId="urn:microsoft.com/office/officeart/2005/8/layout/cycle2"/>
    <dgm:cxn modelId="{95867391-CA3C-4E69-A230-6237A2DF96D4}" type="presParOf" srcId="{479ECE92-B3BA-4B9C-B1AD-EBA7DE2FFC20}" destId="{67B9519F-86C7-40D6-BC83-E2FC4A3992DA}" srcOrd="5" destOrd="0" presId="urn:microsoft.com/office/officeart/2005/8/layout/cycle2"/>
    <dgm:cxn modelId="{9899CD36-409F-428B-8F70-701F58362CAE}" type="presParOf" srcId="{67B9519F-86C7-40D6-BC83-E2FC4A3992DA}" destId="{0AC32D0A-910C-41F2-A2E8-0EC9379AB09A}" srcOrd="0" destOrd="0" presId="urn:microsoft.com/office/officeart/2005/8/layout/cycle2"/>
    <dgm:cxn modelId="{681E3E69-DFC0-4D1E-886A-9D5A082357E4}" type="presParOf" srcId="{479ECE92-B3BA-4B9C-B1AD-EBA7DE2FFC20}" destId="{220A31E8-99A5-4F87-BBF4-3DB20BE74847}" srcOrd="6" destOrd="0" presId="urn:microsoft.com/office/officeart/2005/8/layout/cycle2"/>
    <dgm:cxn modelId="{DB9A6B7B-79A1-4DA8-99E5-36A34A6E3061}" type="presParOf" srcId="{479ECE92-B3BA-4B9C-B1AD-EBA7DE2FFC20}" destId="{1D82824D-AD66-4623-B684-DC686582E5E8}" srcOrd="7" destOrd="0" presId="urn:microsoft.com/office/officeart/2005/8/layout/cycle2"/>
    <dgm:cxn modelId="{C83E4392-A8EF-4752-9B97-48DAB0370CFB}" type="presParOf" srcId="{1D82824D-AD66-4623-B684-DC686582E5E8}" destId="{8701971E-71B7-4FC6-8F73-4B7AA7944340}" srcOrd="0" destOrd="0" presId="urn:microsoft.com/office/officeart/2005/8/layout/cycle2"/>
    <dgm:cxn modelId="{6ABA48CB-DA6C-4CF1-9908-9F2F181DFBF3}" type="presParOf" srcId="{479ECE92-B3BA-4B9C-B1AD-EBA7DE2FFC20}" destId="{FF09D72C-DD4F-4ECE-B3D0-DE41437BD304}" srcOrd="8" destOrd="0" presId="urn:microsoft.com/office/officeart/2005/8/layout/cycle2"/>
    <dgm:cxn modelId="{0643B247-0900-422B-88AF-95ED672238A6}" type="presParOf" srcId="{479ECE92-B3BA-4B9C-B1AD-EBA7DE2FFC20}" destId="{50758B54-759D-4CDC-BAFA-22AB8E2182A1}" srcOrd="9" destOrd="0" presId="urn:microsoft.com/office/officeart/2005/8/layout/cycle2"/>
    <dgm:cxn modelId="{17BB8697-0D62-42BC-A65B-FB1BA50FB410}" type="presParOf" srcId="{50758B54-759D-4CDC-BAFA-22AB8E2182A1}" destId="{C795A2CB-348D-4220-AC05-7736FEF52579}" srcOrd="0" destOrd="0" presId="urn:microsoft.com/office/officeart/2005/8/layout/cycle2"/>
    <dgm:cxn modelId="{FFDDAD80-E5B9-4955-B482-862E957E367E}" type="presParOf" srcId="{479ECE92-B3BA-4B9C-B1AD-EBA7DE2FFC20}" destId="{691DAF67-16C5-4638-AE63-CEB2D7457073}" srcOrd="10" destOrd="0" presId="urn:microsoft.com/office/officeart/2005/8/layout/cycle2"/>
    <dgm:cxn modelId="{B8A8A689-AE91-4F20-B974-B6A603A11F51}" type="presParOf" srcId="{479ECE92-B3BA-4B9C-B1AD-EBA7DE2FFC20}" destId="{97E16159-3DC8-4BA4-B4EE-80249AD4C2E1}" srcOrd="11" destOrd="0" presId="urn:microsoft.com/office/officeart/2005/8/layout/cycle2"/>
    <dgm:cxn modelId="{CD259F28-C968-42CE-B7C2-0AF6056FE6E9}" type="presParOf" srcId="{97E16159-3DC8-4BA4-B4EE-80249AD4C2E1}" destId="{24F66B59-6DA2-4F18-9345-2BBEA50F90F2}"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D8DCD6-52C0-44FB-94C1-1143E5EF60D4}"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e-DE"/>
        </a:p>
      </dgm:t>
    </dgm:pt>
    <dgm:pt modelId="{10AB0413-8784-416A-B89F-1258435E4708}">
      <dgm:prSet phldrT="[Text]" custT="1"/>
      <dgm:spPr>
        <a:solidFill>
          <a:schemeClr val="tx2">
            <a:lumMod val="20000"/>
            <a:lumOff val="80000"/>
          </a:schemeClr>
        </a:solidFill>
      </dgm:spPr>
      <dgm:t>
        <a:bodyPr lIns="0" tIns="0" rIns="0" bIns="0"/>
        <a:lstStyle/>
        <a:p>
          <a:r>
            <a:rPr lang="de-DE" sz="1200" b="1" dirty="0"/>
            <a:t>2</a:t>
          </a:r>
        </a:p>
      </dgm:t>
    </dgm:pt>
    <dgm:pt modelId="{15150F3E-94B9-4CB6-BD2F-AE810C8CB9EC}" type="parTrans" cxnId="{54121666-6ACA-422A-B5B2-64D7FC29ADA0}">
      <dgm:prSet/>
      <dgm:spPr/>
      <dgm:t>
        <a:bodyPr/>
        <a:lstStyle/>
        <a:p>
          <a:endParaRPr lang="de-DE" sz="1100"/>
        </a:p>
      </dgm:t>
    </dgm:pt>
    <dgm:pt modelId="{86A30115-D964-4EE8-ABEB-AFFD1DB3EEC1}" type="sibTrans" cxnId="{54121666-6ACA-422A-B5B2-64D7FC29ADA0}">
      <dgm:prSet custT="1"/>
      <dgm:spPr>
        <a:solidFill>
          <a:schemeClr val="tx2">
            <a:lumMod val="20000"/>
            <a:lumOff val="80000"/>
          </a:schemeClr>
        </a:solidFill>
      </dgm:spPr>
      <dgm:t>
        <a:bodyPr/>
        <a:lstStyle/>
        <a:p>
          <a:endParaRPr lang="de-DE" sz="1100"/>
        </a:p>
      </dgm:t>
    </dgm:pt>
    <dgm:pt modelId="{E3115F3F-8CB2-49C8-A527-951318D827BB}">
      <dgm:prSet phldrT="[Text]" custT="1"/>
      <dgm:spPr>
        <a:solidFill>
          <a:schemeClr val="tx2">
            <a:lumMod val="20000"/>
            <a:lumOff val="80000"/>
          </a:schemeClr>
        </a:solidFill>
      </dgm:spPr>
      <dgm:t>
        <a:bodyPr lIns="0" tIns="0" rIns="0" bIns="0"/>
        <a:lstStyle/>
        <a:p>
          <a:r>
            <a:rPr lang="de-DE" sz="1200" b="1" dirty="0"/>
            <a:t>3.</a:t>
          </a:r>
        </a:p>
      </dgm:t>
    </dgm:pt>
    <dgm:pt modelId="{07DAC63C-583E-4880-96B5-2605406D30D9}" type="parTrans" cxnId="{59DAA2ED-928B-4A7E-9AED-FA30F51160F8}">
      <dgm:prSet/>
      <dgm:spPr/>
      <dgm:t>
        <a:bodyPr/>
        <a:lstStyle/>
        <a:p>
          <a:endParaRPr lang="de-DE" sz="1100"/>
        </a:p>
      </dgm:t>
    </dgm:pt>
    <dgm:pt modelId="{04DBBF40-D4B0-41BA-8549-859A218FF2FA}" type="sibTrans" cxnId="{59DAA2ED-928B-4A7E-9AED-FA30F51160F8}">
      <dgm:prSet custT="1"/>
      <dgm:spPr>
        <a:solidFill>
          <a:schemeClr val="tx2">
            <a:lumMod val="20000"/>
            <a:lumOff val="80000"/>
          </a:schemeClr>
        </a:solidFill>
      </dgm:spPr>
      <dgm:t>
        <a:bodyPr/>
        <a:lstStyle/>
        <a:p>
          <a:endParaRPr lang="de-DE" sz="1100"/>
        </a:p>
      </dgm:t>
    </dgm:pt>
    <dgm:pt modelId="{9673D9F5-1A62-45C7-BC12-450F792F6713}">
      <dgm:prSet phldrT="[Text]" custT="1"/>
      <dgm:spPr>
        <a:solidFill>
          <a:schemeClr val="tx2">
            <a:lumMod val="20000"/>
            <a:lumOff val="80000"/>
          </a:schemeClr>
        </a:solidFill>
      </dgm:spPr>
      <dgm:t>
        <a:bodyPr lIns="0" tIns="0" rIns="0" bIns="0"/>
        <a:lstStyle/>
        <a:p>
          <a:endParaRPr lang="de-DE" sz="1200" b="0" dirty="0"/>
        </a:p>
      </dgm:t>
    </dgm:pt>
    <dgm:pt modelId="{7A3953E6-7F9B-4474-8B66-5755296BB194}" type="parTrans" cxnId="{E989D67E-99FB-4FCA-B0A0-05C00E030C46}">
      <dgm:prSet/>
      <dgm:spPr/>
      <dgm:t>
        <a:bodyPr/>
        <a:lstStyle/>
        <a:p>
          <a:endParaRPr lang="de-DE" sz="1100"/>
        </a:p>
      </dgm:t>
    </dgm:pt>
    <dgm:pt modelId="{FB6BDEA9-8D79-493B-A21A-5E4825F26103}" type="sibTrans" cxnId="{E989D67E-99FB-4FCA-B0A0-05C00E030C46}">
      <dgm:prSet custT="1"/>
      <dgm:spPr>
        <a:solidFill>
          <a:schemeClr val="tx2">
            <a:lumMod val="20000"/>
            <a:lumOff val="80000"/>
          </a:schemeClr>
        </a:solidFill>
      </dgm:spPr>
      <dgm:t>
        <a:bodyPr/>
        <a:lstStyle/>
        <a:p>
          <a:endParaRPr lang="de-DE" sz="1100"/>
        </a:p>
      </dgm:t>
    </dgm:pt>
    <dgm:pt modelId="{08E77206-709A-4669-BB2B-A06658AEFF1E}">
      <dgm:prSet phldrT="[Text]" custT="1"/>
      <dgm:spPr>
        <a:solidFill>
          <a:schemeClr val="tx2">
            <a:lumMod val="20000"/>
            <a:lumOff val="80000"/>
          </a:schemeClr>
        </a:solidFill>
      </dgm:spPr>
      <dgm:t>
        <a:bodyPr lIns="0" tIns="0" rIns="0" bIns="0"/>
        <a:lstStyle/>
        <a:p>
          <a:r>
            <a:rPr lang="de-DE" sz="1200" b="1" dirty="0"/>
            <a:t>5.</a:t>
          </a:r>
          <a:endParaRPr lang="de-DE" sz="1200" b="0" dirty="0"/>
        </a:p>
      </dgm:t>
    </dgm:pt>
    <dgm:pt modelId="{C54D7088-2DAE-48AE-BC86-67E36C9219D4}" type="sibTrans" cxnId="{0C481E96-C27C-4854-838E-3EB548989766}">
      <dgm:prSet custT="1"/>
      <dgm:spPr>
        <a:solidFill>
          <a:schemeClr val="tx2">
            <a:lumMod val="20000"/>
            <a:lumOff val="80000"/>
          </a:schemeClr>
        </a:solidFill>
      </dgm:spPr>
      <dgm:t>
        <a:bodyPr/>
        <a:lstStyle/>
        <a:p>
          <a:endParaRPr lang="de-DE" sz="1100"/>
        </a:p>
      </dgm:t>
    </dgm:pt>
    <dgm:pt modelId="{C8FC89BE-9133-4564-9507-0750C850D781}" type="parTrans" cxnId="{0C481E96-C27C-4854-838E-3EB548989766}">
      <dgm:prSet/>
      <dgm:spPr/>
      <dgm:t>
        <a:bodyPr/>
        <a:lstStyle/>
        <a:p>
          <a:endParaRPr lang="de-DE" sz="1100"/>
        </a:p>
      </dgm:t>
    </dgm:pt>
    <dgm:pt modelId="{27D0B7B9-FCC5-4DFF-8B8E-00899E98819C}">
      <dgm:prSet phldrT="[Text]" custT="1"/>
      <dgm:spPr>
        <a:solidFill>
          <a:schemeClr val="tx2"/>
        </a:solidFill>
      </dgm:spPr>
      <dgm:t>
        <a:bodyPr lIns="0" tIns="0" rIns="0" bIns="0"/>
        <a:lstStyle/>
        <a:p>
          <a:r>
            <a:rPr lang="de-DE" sz="1200" b="1" dirty="0"/>
            <a:t>1.</a:t>
          </a:r>
        </a:p>
      </dgm:t>
    </dgm:pt>
    <dgm:pt modelId="{EB33434E-1E44-4B18-8930-E58AA0688CD8}" type="sibTrans" cxnId="{103F084D-76F1-40A2-841C-74ECCB32CFBC}">
      <dgm:prSet custT="1"/>
      <dgm:spPr>
        <a:solidFill>
          <a:schemeClr val="tx2">
            <a:lumMod val="20000"/>
            <a:lumOff val="80000"/>
          </a:schemeClr>
        </a:solidFill>
      </dgm:spPr>
      <dgm:t>
        <a:bodyPr/>
        <a:lstStyle/>
        <a:p>
          <a:endParaRPr lang="de-DE" sz="1100"/>
        </a:p>
      </dgm:t>
    </dgm:pt>
    <dgm:pt modelId="{D1A77C3C-9292-415F-8219-824F00D33D59}" type="parTrans" cxnId="{103F084D-76F1-40A2-841C-74ECCB32CFBC}">
      <dgm:prSet/>
      <dgm:spPr/>
      <dgm:t>
        <a:bodyPr/>
        <a:lstStyle/>
        <a:p>
          <a:endParaRPr lang="de-DE" sz="1100"/>
        </a:p>
      </dgm:t>
    </dgm:pt>
    <dgm:pt modelId="{AB2B6DA0-730E-4F7D-957D-2447A4F0B5A1}">
      <dgm:prSet phldrT="[Text]" custT="1"/>
      <dgm:spPr>
        <a:solidFill>
          <a:schemeClr val="tx2">
            <a:lumMod val="20000"/>
            <a:lumOff val="80000"/>
          </a:schemeClr>
        </a:solidFill>
      </dgm:spPr>
      <dgm:t>
        <a:bodyPr vert="horz" lIns="0" tIns="0" rIns="0" bIns="0" anchor="ctr" anchorCtr="0"/>
        <a:lstStyle/>
        <a:p>
          <a:r>
            <a:rPr lang="de-DE" sz="1200" b="1" dirty="0"/>
            <a:t>4.</a:t>
          </a:r>
        </a:p>
      </dgm:t>
    </dgm:pt>
    <dgm:pt modelId="{2723AA14-61C2-4CC0-B440-FBC50082F931}" type="sibTrans" cxnId="{2FA9DA89-C813-48BB-B23E-CCE249BB297E}">
      <dgm:prSet custT="1"/>
      <dgm:spPr>
        <a:solidFill>
          <a:schemeClr val="bg1"/>
        </a:solidFill>
        <a:ln>
          <a:noFill/>
        </a:ln>
      </dgm:spPr>
      <dgm:t>
        <a:bodyPr/>
        <a:lstStyle/>
        <a:p>
          <a:endParaRPr lang="de-DE" sz="1100"/>
        </a:p>
      </dgm:t>
    </dgm:pt>
    <dgm:pt modelId="{8FA207D7-2124-4F7D-97A3-4689F4724D87}" type="parTrans" cxnId="{2FA9DA89-C813-48BB-B23E-CCE249BB297E}">
      <dgm:prSet/>
      <dgm:spPr/>
      <dgm:t>
        <a:bodyPr/>
        <a:lstStyle/>
        <a:p>
          <a:endParaRPr lang="de-DE" sz="1100"/>
        </a:p>
      </dgm:t>
    </dgm:pt>
    <dgm:pt modelId="{479ECE92-B3BA-4B9C-B1AD-EBA7DE2FFC20}" type="pres">
      <dgm:prSet presAssocID="{DBD8DCD6-52C0-44FB-94C1-1143E5EF60D4}" presName="cycle" presStyleCnt="0">
        <dgm:presLayoutVars>
          <dgm:dir/>
          <dgm:resizeHandles val="exact"/>
        </dgm:presLayoutVars>
      </dgm:prSet>
      <dgm:spPr/>
    </dgm:pt>
    <dgm:pt modelId="{88E95D60-DF1B-4888-992E-9C4FE22A3903}" type="pres">
      <dgm:prSet presAssocID="{27D0B7B9-FCC5-4DFF-8B8E-00899E98819C}" presName="node" presStyleLbl="node1" presStyleIdx="0" presStyleCnt="6" custScaleX="109777" custScaleY="109777">
        <dgm:presLayoutVars>
          <dgm:bulletEnabled val="1"/>
        </dgm:presLayoutVars>
      </dgm:prSet>
      <dgm:spPr/>
    </dgm:pt>
    <dgm:pt modelId="{DC3BBFC6-97D4-4AEB-B4A9-35E2DB5A76AA}" type="pres">
      <dgm:prSet presAssocID="{EB33434E-1E44-4B18-8930-E58AA0688CD8}" presName="sibTrans" presStyleLbl="sibTrans2D1" presStyleIdx="0" presStyleCnt="6"/>
      <dgm:spPr/>
    </dgm:pt>
    <dgm:pt modelId="{D7D290B0-D048-422A-B9CD-A7ED7B16AEC7}" type="pres">
      <dgm:prSet presAssocID="{EB33434E-1E44-4B18-8930-E58AA0688CD8}" presName="connectorText" presStyleLbl="sibTrans2D1" presStyleIdx="0" presStyleCnt="6"/>
      <dgm:spPr/>
    </dgm:pt>
    <dgm:pt modelId="{203463AD-011D-4BE7-8B58-D398C6E1EABD}" type="pres">
      <dgm:prSet presAssocID="{10AB0413-8784-416A-B89F-1258435E4708}" presName="node" presStyleLbl="node1" presStyleIdx="1" presStyleCnt="6" custScaleX="109777" custScaleY="109777" custRadScaleRad="98543" custRadScaleInc="-3480">
        <dgm:presLayoutVars>
          <dgm:bulletEnabled val="1"/>
        </dgm:presLayoutVars>
      </dgm:prSet>
      <dgm:spPr/>
    </dgm:pt>
    <dgm:pt modelId="{CD2AA31F-4AED-413E-A39F-11740B950733}" type="pres">
      <dgm:prSet presAssocID="{86A30115-D964-4EE8-ABEB-AFFD1DB3EEC1}" presName="sibTrans" presStyleLbl="sibTrans2D1" presStyleIdx="1" presStyleCnt="6"/>
      <dgm:spPr/>
    </dgm:pt>
    <dgm:pt modelId="{12E85209-6ED5-4DE2-9D0F-381DBE170443}" type="pres">
      <dgm:prSet presAssocID="{86A30115-D964-4EE8-ABEB-AFFD1DB3EEC1}" presName="connectorText" presStyleLbl="sibTrans2D1" presStyleIdx="1" presStyleCnt="6"/>
      <dgm:spPr/>
    </dgm:pt>
    <dgm:pt modelId="{0824D890-77CF-49AC-AFDF-12E4D7A0D72D}" type="pres">
      <dgm:prSet presAssocID="{E3115F3F-8CB2-49C8-A527-951318D827BB}" presName="node" presStyleLbl="node1" presStyleIdx="2" presStyleCnt="6" custScaleX="109777" custScaleY="109777">
        <dgm:presLayoutVars>
          <dgm:bulletEnabled val="1"/>
        </dgm:presLayoutVars>
      </dgm:prSet>
      <dgm:spPr/>
    </dgm:pt>
    <dgm:pt modelId="{67B9519F-86C7-40D6-BC83-E2FC4A3992DA}" type="pres">
      <dgm:prSet presAssocID="{04DBBF40-D4B0-41BA-8549-859A218FF2FA}" presName="sibTrans" presStyleLbl="sibTrans2D1" presStyleIdx="2" presStyleCnt="6"/>
      <dgm:spPr/>
    </dgm:pt>
    <dgm:pt modelId="{0AC32D0A-910C-41F2-A2E8-0EC9379AB09A}" type="pres">
      <dgm:prSet presAssocID="{04DBBF40-D4B0-41BA-8549-859A218FF2FA}" presName="connectorText" presStyleLbl="sibTrans2D1" presStyleIdx="2" presStyleCnt="6"/>
      <dgm:spPr/>
    </dgm:pt>
    <dgm:pt modelId="{220A31E8-99A5-4F87-BBF4-3DB20BE74847}" type="pres">
      <dgm:prSet presAssocID="{AB2B6DA0-730E-4F7D-957D-2447A4F0B5A1}" presName="node" presStyleLbl="node1" presStyleIdx="3" presStyleCnt="6" custScaleX="113638" custScaleY="110178" custRadScaleRad="83050" custRadScaleInc="25125">
        <dgm:presLayoutVars>
          <dgm:bulletEnabled val="1"/>
        </dgm:presLayoutVars>
      </dgm:prSet>
      <dgm:spPr/>
    </dgm:pt>
    <dgm:pt modelId="{1D82824D-AD66-4623-B684-DC686582E5E8}" type="pres">
      <dgm:prSet presAssocID="{2723AA14-61C2-4CC0-B440-FBC50082F931}" presName="sibTrans" presStyleLbl="sibTrans2D1" presStyleIdx="3" presStyleCnt="6"/>
      <dgm:spPr/>
    </dgm:pt>
    <dgm:pt modelId="{8701971E-71B7-4FC6-8F73-4B7AA7944340}" type="pres">
      <dgm:prSet presAssocID="{2723AA14-61C2-4CC0-B440-FBC50082F931}" presName="connectorText" presStyleLbl="sibTrans2D1" presStyleIdx="3" presStyleCnt="6"/>
      <dgm:spPr/>
    </dgm:pt>
    <dgm:pt modelId="{FF09D72C-DD4F-4ECE-B3D0-DE41437BD304}" type="pres">
      <dgm:prSet presAssocID="{9673D9F5-1A62-45C7-BC12-450F792F6713}" presName="node" presStyleLbl="node1" presStyleIdx="4" presStyleCnt="6" custScaleX="109777" custScaleY="109777" custRadScaleRad="86060" custRadScaleInc="-20323">
        <dgm:presLayoutVars>
          <dgm:bulletEnabled val="1"/>
        </dgm:presLayoutVars>
      </dgm:prSet>
      <dgm:spPr/>
    </dgm:pt>
    <dgm:pt modelId="{50758B54-759D-4CDC-BAFA-22AB8E2182A1}" type="pres">
      <dgm:prSet presAssocID="{FB6BDEA9-8D79-493B-A21A-5E4825F26103}" presName="sibTrans" presStyleLbl="sibTrans2D1" presStyleIdx="4" presStyleCnt="6"/>
      <dgm:spPr/>
    </dgm:pt>
    <dgm:pt modelId="{C795A2CB-348D-4220-AC05-7736FEF52579}" type="pres">
      <dgm:prSet presAssocID="{FB6BDEA9-8D79-493B-A21A-5E4825F26103}" presName="connectorText" presStyleLbl="sibTrans2D1" presStyleIdx="4" presStyleCnt="6"/>
      <dgm:spPr/>
    </dgm:pt>
    <dgm:pt modelId="{691DAF67-16C5-4638-AE63-CEB2D7457073}" type="pres">
      <dgm:prSet presAssocID="{08E77206-709A-4669-BB2B-A06658AEFF1E}" presName="node" presStyleLbl="node1" presStyleIdx="5" presStyleCnt="6" custScaleX="109777" custScaleY="109777">
        <dgm:presLayoutVars>
          <dgm:bulletEnabled val="1"/>
        </dgm:presLayoutVars>
      </dgm:prSet>
      <dgm:spPr/>
    </dgm:pt>
    <dgm:pt modelId="{97E16159-3DC8-4BA4-B4EE-80249AD4C2E1}" type="pres">
      <dgm:prSet presAssocID="{C54D7088-2DAE-48AE-BC86-67E36C9219D4}" presName="sibTrans" presStyleLbl="sibTrans2D1" presStyleIdx="5" presStyleCnt="6"/>
      <dgm:spPr/>
    </dgm:pt>
    <dgm:pt modelId="{24F66B59-6DA2-4F18-9345-2BBEA50F90F2}" type="pres">
      <dgm:prSet presAssocID="{C54D7088-2DAE-48AE-BC86-67E36C9219D4}" presName="connectorText" presStyleLbl="sibTrans2D1" presStyleIdx="5" presStyleCnt="6"/>
      <dgm:spPr/>
    </dgm:pt>
  </dgm:ptLst>
  <dgm:cxnLst>
    <dgm:cxn modelId="{A9E92F03-2E6D-4B1A-8823-870ED0D7AE51}" type="presOf" srcId="{DBD8DCD6-52C0-44FB-94C1-1143E5EF60D4}" destId="{479ECE92-B3BA-4B9C-B1AD-EBA7DE2FFC20}" srcOrd="0" destOrd="0" presId="urn:microsoft.com/office/officeart/2005/8/layout/cycle2"/>
    <dgm:cxn modelId="{27E6C508-12A6-4114-91F9-128A1EECB120}" type="presOf" srcId="{08E77206-709A-4669-BB2B-A06658AEFF1E}" destId="{691DAF67-16C5-4638-AE63-CEB2D7457073}" srcOrd="0" destOrd="0" presId="urn:microsoft.com/office/officeart/2005/8/layout/cycle2"/>
    <dgm:cxn modelId="{3F8F900C-7F37-476D-8507-2BFB9C8BB0A8}" type="presOf" srcId="{2723AA14-61C2-4CC0-B440-FBC50082F931}" destId="{8701971E-71B7-4FC6-8F73-4B7AA7944340}" srcOrd="1" destOrd="0" presId="urn:microsoft.com/office/officeart/2005/8/layout/cycle2"/>
    <dgm:cxn modelId="{77464B1D-AB52-48CD-AD79-C45CF97B2F89}" type="presOf" srcId="{C54D7088-2DAE-48AE-BC86-67E36C9219D4}" destId="{97E16159-3DC8-4BA4-B4EE-80249AD4C2E1}" srcOrd="0" destOrd="0" presId="urn:microsoft.com/office/officeart/2005/8/layout/cycle2"/>
    <dgm:cxn modelId="{A05E2924-C9E8-400F-B2EC-F56E16D926C8}" type="presOf" srcId="{04DBBF40-D4B0-41BA-8549-859A218FF2FA}" destId="{0AC32D0A-910C-41F2-A2E8-0EC9379AB09A}" srcOrd="1" destOrd="0" presId="urn:microsoft.com/office/officeart/2005/8/layout/cycle2"/>
    <dgm:cxn modelId="{A777B326-D8BF-44F8-AAF1-404453078C6E}" type="presOf" srcId="{86A30115-D964-4EE8-ABEB-AFFD1DB3EEC1}" destId="{12E85209-6ED5-4DE2-9D0F-381DBE170443}" srcOrd="1" destOrd="0" presId="urn:microsoft.com/office/officeart/2005/8/layout/cycle2"/>
    <dgm:cxn modelId="{791CF82E-2697-4091-84C9-E850D2550640}" type="presOf" srcId="{EB33434E-1E44-4B18-8930-E58AA0688CD8}" destId="{DC3BBFC6-97D4-4AEB-B4A9-35E2DB5A76AA}" srcOrd="0" destOrd="0" presId="urn:microsoft.com/office/officeart/2005/8/layout/cycle2"/>
    <dgm:cxn modelId="{E363FA2F-D70F-43BD-ADFC-852EE9C0291B}" type="presOf" srcId="{2723AA14-61C2-4CC0-B440-FBC50082F931}" destId="{1D82824D-AD66-4623-B684-DC686582E5E8}" srcOrd="0" destOrd="0" presId="urn:microsoft.com/office/officeart/2005/8/layout/cycle2"/>
    <dgm:cxn modelId="{72FC7930-83D9-401C-8DFC-883090DABE6F}" type="presOf" srcId="{FB6BDEA9-8D79-493B-A21A-5E4825F26103}" destId="{C795A2CB-348D-4220-AC05-7736FEF52579}" srcOrd="1" destOrd="0" presId="urn:microsoft.com/office/officeart/2005/8/layout/cycle2"/>
    <dgm:cxn modelId="{54121666-6ACA-422A-B5B2-64D7FC29ADA0}" srcId="{DBD8DCD6-52C0-44FB-94C1-1143E5EF60D4}" destId="{10AB0413-8784-416A-B89F-1258435E4708}" srcOrd="1" destOrd="0" parTransId="{15150F3E-94B9-4CB6-BD2F-AE810C8CB9EC}" sibTransId="{86A30115-D964-4EE8-ABEB-AFFD1DB3EEC1}"/>
    <dgm:cxn modelId="{103F084D-76F1-40A2-841C-74ECCB32CFBC}" srcId="{DBD8DCD6-52C0-44FB-94C1-1143E5EF60D4}" destId="{27D0B7B9-FCC5-4DFF-8B8E-00899E98819C}" srcOrd="0" destOrd="0" parTransId="{D1A77C3C-9292-415F-8219-824F00D33D59}" sibTransId="{EB33434E-1E44-4B18-8930-E58AA0688CD8}"/>
    <dgm:cxn modelId="{AE238E77-1B28-4B5F-84D5-A000E466C011}" type="presOf" srcId="{86A30115-D964-4EE8-ABEB-AFFD1DB3EEC1}" destId="{CD2AA31F-4AED-413E-A39F-11740B950733}" srcOrd="0" destOrd="0" presId="urn:microsoft.com/office/officeart/2005/8/layout/cycle2"/>
    <dgm:cxn modelId="{66421F7A-F518-4AAB-A5CE-C8874EF68512}" type="presOf" srcId="{9673D9F5-1A62-45C7-BC12-450F792F6713}" destId="{FF09D72C-DD4F-4ECE-B3D0-DE41437BD304}" srcOrd="0" destOrd="0" presId="urn:microsoft.com/office/officeart/2005/8/layout/cycle2"/>
    <dgm:cxn modelId="{E989D67E-99FB-4FCA-B0A0-05C00E030C46}" srcId="{DBD8DCD6-52C0-44FB-94C1-1143E5EF60D4}" destId="{9673D9F5-1A62-45C7-BC12-450F792F6713}" srcOrd="4" destOrd="0" parTransId="{7A3953E6-7F9B-4474-8B66-5755296BB194}" sibTransId="{FB6BDEA9-8D79-493B-A21A-5E4825F26103}"/>
    <dgm:cxn modelId="{2FA9DA89-C813-48BB-B23E-CCE249BB297E}" srcId="{DBD8DCD6-52C0-44FB-94C1-1143E5EF60D4}" destId="{AB2B6DA0-730E-4F7D-957D-2447A4F0B5A1}" srcOrd="3" destOrd="0" parTransId="{8FA207D7-2124-4F7D-97A3-4689F4724D87}" sibTransId="{2723AA14-61C2-4CC0-B440-FBC50082F931}"/>
    <dgm:cxn modelId="{CFF4CB92-634D-4AFC-ADAC-B8A298BFDEB1}" type="presOf" srcId="{AB2B6DA0-730E-4F7D-957D-2447A4F0B5A1}" destId="{220A31E8-99A5-4F87-BBF4-3DB20BE74847}" srcOrd="0" destOrd="0" presId="urn:microsoft.com/office/officeart/2005/8/layout/cycle2"/>
    <dgm:cxn modelId="{0C481E96-C27C-4854-838E-3EB548989766}" srcId="{DBD8DCD6-52C0-44FB-94C1-1143E5EF60D4}" destId="{08E77206-709A-4669-BB2B-A06658AEFF1E}" srcOrd="5" destOrd="0" parTransId="{C8FC89BE-9133-4564-9507-0750C850D781}" sibTransId="{C54D7088-2DAE-48AE-BC86-67E36C9219D4}"/>
    <dgm:cxn modelId="{C4F4849A-38A0-49FE-BF27-3D03692C7DED}" type="presOf" srcId="{27D0B7B9-FCC5-4DFF-8B8E-00899E98819C}" destId="{88E95D60-DF1B-4888-992E-9C4FE22A3903}" srcOrd="0" destOrd="0" presId="urn:microsoft.com/office/officeart/2005/8/layout/cycle2"/>
    <dgm:cxn modelId="{4576E3C2-C08F-48A9-B8DE-723B8482B106}" type="presOf" srcId="{E3115F3F-8CB2-49C8-A527-951318D827BB}" destId="{0824D890-77CF-49AC-AFDF-12E4D7A0D72D}" srcOrd="0" destOrd="0" presId="urn:microsoft.com/office/officeart/2005/8/layout/cycle2"/>
    <dgm:cxn modelId="{7D70B5D2-8857-4FC1-B3B3-8FA239BA42BB}" type="presOf" srcId="{04DBBF40-D4B0-41BA-8549-859A218FF2FA}" destId="{67B9519F-86C7-40D6-BC83-E2FC4A3992DA}" srcOrd="0" destOrd="0" presId="urn:microsoft.com/office/officeart/2005/8/layout/cycle2"/>
    <dgm:cxn modelId="{D25EF2DA-3CAC-4285-B0F2-CF8E7C3A3978}" type="presOf" srcId="{EB33434E-1E44-4B18-8930-E58AA0688CD8}" destId="{D7D290B0-D048-422A-B9CD-A7ED7B16AEC7}" srcOrd="1" destOrd="0" presId="urn:microsoft.com/office/officeart/2005/8/layout/cycle2"/>
    <dgm:cxn modelId="{0E5955E8-2DF2-40A2-86F7-7C466F3F69F4}" type="presOf" srcId="{FB6BDEA9-8D79-493B-A21A-5E4825F26103}" destId="{50758B54-759D-4CDC-BAFA-22AB8E2182A1}" srcOrd="0" destOrd="0" presId="urn:microsoft.com/office/officeart/2005/8/layout/cycle2"/>
    <dgm:cxn modelId="{59DAA2ED-928B-4A7E-9AED-FA30F51160F8}" srcId="{DBD8DCD6-52C0-44FB-94C1-1143E5EF60D4}" destId="{E3115F3F-8CB2-49C8-A527-951318D827BB}" srcOrd="2" destOrd="0" parTransId="{07DAC63C-583E-4880-96B5-2605406D30D9}" sibTransId="{04DBBF40-D4B0-41BA-8549-859A218FF2FA}"/>
    <dgm:cxn modelId="{582D2BEF-3C7E-4B70-A640-445214646E88}" type="presOf" srcId="{C54D7088-2DAE-48AE-BC86-67E36C9219D4}" destId="{24F66B59-6DA2-4F18-9345-2BBEA50F90F2}" srcOrd="1" destOrd="0" presId="urn:microsoft.com/office/officeart/2005/8/layout/cycle2"/>
    <dgm:cxn modelId="{89C414F3-A37B-4F1F-9BA3-710F2BFAE3A7}" type="presOf" srcId="{10AB0413-8784-416A-B89F-1258435E4708}" destId="{203463AD-011D-4BE7-8B58-D398C6E1EABD}" srcOrd="0" destOrd="0" presId="urn:microsoft.com/office/officeart/2005/8/layout/cycle2"/>
    <dgm:cxn modelId="{DD4D7F85-CBB3-4797-ACE4-2DC065F4BEA8}" type="presParOf" srcId="{479ECE92-B3BA-4B9C-B1AD-EBA7DE2FFC20}" destId="{88E95D60-DF1B-4888-992E-9C4FE22A3903}" srcOrd="0" destOrd="0" presId="urn:microsoft.com/office/officeart/2005/8/layout/cycle2"/>
    <dgm:cxn modelId="{341A4BDA-FFF6-41F4-A2A5-202B5E7C69EE}" type="presParOf" srcId="{479ECE92-B3BA-4B9C-B1AD-EBA7DE2FFC20}" destId="{DC3BBFC6-97D4-4AEB-B4A9-35E2DB5A76AA}" srcOrd="1" destOrd="0" presId="urn:microsoft.com/office/officeart/2005/8/layout/cycle2"/>
    <dgm:cxn modelId="{2F6C723C-4E40-44DD-B26D-A071A4C9AE6C}" type="presParOf" srcId="{DC3BBFC6-97D4-4AEB-B4A9-35E2DB5A76AA}" destId="{D7D290B0-D048-422A-B9CD-A7ED7B16AEC7}" srcOrd="0" destOrd="0" presId="urn:microsoft.com/office/officeart/2005/8/layout/cycle2"/>
    <dgm:cxn modelId="{AD24E1DC-0D07-41EB-B5A9-9C74791365D4}" type="presParOf" srcId="{479ECE92-B3BA-4B9C-B1AD-EBA7DE2FFC20}" destId="{203463AD-011D-4BE7-8B58-D398C6E1EABD}" srcOrd="2" destOrd="0" presId="urn:microsoft.com/office/officeart/2005/8/layout/cycle2"/>
    <dgm:cxn modelId="{586771F8-04A4-4C32-85C6-005269DB4A60}" type="presParOf" srcId="{479ECE92-B3BA-4B9C-B1AD-EBA7DE2FFC20}" destId="{CD2AA31F-4AED-413E-A39F-11740B950733}" srcOrd="3" destOrd="0" presId="urn:microsoft.com/office/officeart/2005/8/layout/cycle2"/>
    <dgm:cxn modelId="{07148019-AE4C-4315-B43C-AF236639DCC5}" type="presParOf" srcId="{CD2AA31F-4AED-413E-A39F-11740B950733}" destId="{12E85209-6ED5-4DE2-9D0F-381DBE170443}" srcOrd="0" destOrd="0" presId="urn:microsoft.com/office/officeart/2005/8/layout/cycle2"/>
    <dgm:cxn modelId="{1F6E94F5-B652-4D19-A343-7F8DEC5B15CA}" type="presParOf" srcId="{479ECE92-B3BA-4B9C-B1AD-EBA7DE2FFC20}" destId="{0824D890-77CF-49AC-AFDF-12E4D7A0D72D}" srcOrd="4" destOrd="0" presId="urn:microsoft.com/office/officeart/2005/8/layout/cycle2"/>
    <dgm:cxn modelId="{95867391-CA3C-4E69-A230-6237A2DF96D4}" type="presParOf" srcId="{479ECE92-B3BA-4B9C-B1AD-EBA7DE2FFC20}" destId="{67B9519F-86C7-40D6-BC83-E2FC4A3992DA}" srcOrd="5" destOrd="0" presId="urn:microsoft.com/office/officeart/2005/8/layout/cycle2"/>
    <dgm:cxn modelId="{9899CD36-409F-428B-8F70-701F58362CAE}" type="presParOf" srcId="{67B9519F-86C7-40D6-BC83-E2FC4A3992DA}" destId="{0AC32D0A-910C-41F2-A2E8-0EC9379AB09A}" srcOrd="0" destOrd="0" presId="urn:microsoft.com/office/officeart/2005/8/layout/cycle2"/>
    <dgm:cxn modelId="{681E3E69-DFC0-4D1E-886A-9D5A082357E4}" type="presParOf" srcId="{479ECE92-B3BA-4B9C-B1AD-EBA7DE2FFC20}" destId="{220A31E8-99A5-4F87-BBF4-3DB20BE74847}" srcOrd="6" destOrd="0" presId="urn:microsoft.com/office/officeart/2005/8/layout/cycle2"/>
    <dgm:cxn modelId="{DB9A6B7B-79A1-4DA8-99E5-36A34A6E3061}" type="presParOf" srcId="{479ECE92-B3BA-4B9C-B1AD-EBA7DE2FFC20}" destId="{1D82824D-AD66-4623-B684-DC686582E5E8}" srcOrd="7" destOrd="0" presId="urn:microsoft.com/office/officeart/2005/8/layout/cycle2"/>
    <dgm:cxn modelId="{C83E4392-A8EF-4752-9B97-48DAB0370CFB}" type="presParOf" srcId="{1D82824D-AD66-4623-B684-DC686582E5E8}" destId="{8701971E-71B7-4FC6-8F73-4B7AA7944340}" srcOrd="0" destOrd="0" presId="urn:microsoft.com/office/officeart/2005/8/layout/cycle2"/>
    <dgm:cxn modelId="{6ABA48CB-DA6C-4CF1-9908-9F2F181DFBF3}" type="presParOf" srcId="{479ECE92-B3BA-4B9C-B1AD-EBA7DE2FFC20}" destId="{FF09D72C-DD4F-4ECE-B3D0-DE41437BD304}" srcOrd="8" destOrd="0" presId="urn:microsoft.com/office/officeart/2005/8/layout/cycle2"/>
    <dgm:cxn modelId="{0643B247-0900-422B-88AF-95ED672238A6}" type="presParOf" srcId="{479ECE92-B3BA-4B9C-B1AD-EBA7DE2FFC20}" destId="{50758B54-759D-4CDC-BAFA-22AB8E2182A1}" srcOrd="9" destOrd="0" presId="urn:microsoft.com/office/officeart/2005/8/layout/cycle2"/>
    <dgm:cxn modelId="{17BB8697-0D62-42BC-A65B-FB1BA50FB410}" type="presParOf" srcId="{50758B54-759D-4CDC-BAFA-22AB8E2182A1}" destId="{C795A2CB-348D-4220-AC05-7736FEF52579}" srcOrd="0" destOrd="0" presId="urn:microsoft.com/office/officeart/2005/8/layout/cycle2"/>
    <dgm:cxn modelId="{FFDDAD80-E5B9-4955-B482-862E957E367E}" type="presParOf" srcId="{479ECE92-B3BA-4B9C-B1AD-EBA7DE2FFC20}" destId="{691DAF67-16C5-4638-AE63-CEB2D7457073}" srcOrd="10" destOrd="0" presId="urn:microsoft.com/office/officeart/2005/8/layout/cycle2"/>
    <dgm:cxn modelId="{B8A8A689-AE91-4F20-B974-B6A603A11F51}" type="presParOf" srcId="{479ECE92-B3BA-4B9C-B1AD-EBA7DE2FFC20}" destId="{97E16159-3DC8-4BA4-B4EE-80249AD4C2E1}" srcOrd="11" destOrd="0" presId="urn:microsoft.com/office/officeart/2005/8/layout/cycle2"/>
    <dgm:cxn modelId="{CD259F28-C968-42CE-B7C2-0AF6056FE6E9}" type="presParOf" srcId="{97E16159-3DC8-4BA4-B4EE-80249AD4C2E1}" destId="{24F66B59-6DA2-4F18-9345-2BBEA50F90F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D8DCD6-52C0-44FB-94C1-1143E5EF60D4}"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e-DE"/>
        </a:p>
      </dgm:t>
    </dgm:pt>
    <dgm:pt modelId="{10AB0413-8784-416A-B89F-1258435E4708}">
      <dgm:prSet phldrT="[Text]" custT="1"/>
      <dgm:spPr>
        <a:solidFill>
          <a:schemeClr val="tx2">
            <a:lumMod val="20000"/>
            <a:lumOff val="80000"/>
          </a:schemeClr>
        </a:solidFill>
      </dgm:spPr>
      <dgm:t>
        <a:bodyPr lIns="0" tIns="0" rIns="0" bIns="0"/>
        <a:lstStyle/>
        <a:p>
          <a:r>
            <a:rPr lang="de-DE" sz="1200" b="1" dirty="0"/>
            <a:t>2</a:t>
          </a:r>
        </a:p>
      </dgm:t>
    </dgm:pt>
    <dgm:pt modelId="{15150F3E-94B9-4CB6-BD2F-AE810C8CB9EC}" type="parTrans" cxnId="{54121666-6ACA-422A-B5B2-64D7FC29ADA0}">
      <dgm:prSet/>
      <dgm:spPr/>
      <dgm:t>
        <a:bodyPr/>
        <a:lstStyle/>
        <a:p>
          <a:endParaRPr lang="de-DE" sz="1100"/>
        </a:p>
      </dgm:t>
    </dgm:pt>
    <dgm:pt modelId="{86A30115-D964-4EE8-ABEB-AFFD1DB3EEC1}" type="sibTrans" cxnId="{54121666-6ACA-422A-B5B2-64D7FC29ADA0}">
      <dgm:prSet custT="1"/>
      <dgm:spPr>
        <a:solidFill>
          <a:schemeClr val="tx2">
            <a:lumMod val="20000"/>
            <a:lumOff val="80000"/>
          </a:schemeClr>
        </a:solidFill>
      </dgm:spPr>
      <dgm:t>
        <a:bodyPr/>
        <a:lstStyle/>
        <a:p>
          <a:endParaRPr lang="de-DE" sz="1100"/>
        </a:p>
      </dgm:t>
    </dgm:pt>
    <dgm:pt modelId="{E3115F3F-8CB2-49C8-A527-951318D827BB}">
      <dgm:prSet phldrT="[Text]" custT="1"/>
      <dgm:spPr>
        <a:solidFill>
          <a:schemeClr val="tx2">
            <a:lumMod val="20000"/>
            <a:lumOff val="80000"/>
          </a:schemeClr>
        </a:solidFill>
      </dgm:spPr>
      <dgm:t>
        <a:bodyPr lIns="0" tIns="0" rIns="0" bIns="0"/>
        <a:lstStyle/>
        <a:p>
          <a:r>
            <a:rPr lang="de-DE" sz="1200" b="1" dirty="0"/>
            <a:t>3.</a:t>
          </a:r>
        </a:p>
      </dgm:t>
    </dgm:pt>
    <dgm:pt modelId="{07DAC63C-583E-4880-96B5-2605406D30D9}" type="parTrans" cxnId="{59DAA2ED-928B-4A7E-9AED-FA30F51160F8}">
      <dgm:prSet/>
      <dgm:spPr/>
      <dgm:t>
        <a:bodyPr/>
        <a:lstStyle/>
        <a:p>
          <a:endParaRPr lang="de-DE" sz="1100"/>
        </a:p>
      </dgm:t>
    </dgm:pt>
    <dgm:pt modelId="{04DBBF40-D4B0-41BA-8549-859A218FF2FA}" type="sibTrans" cxnId="{59DAA2ED-928B-4A7E-9AED-FA30F51160F8}">
      <dgm:prSet custT="1"/>
      <dgm:spPr>
        <a:solidFill>
          <a:schemeClr val="tx2">
            <a:lumMod val="20000"/>
            <a:lumOff val="80000"/>
          </a:schemeClr>
        </a:solidFill>
      </dgm:spPr>
      <dgm:t>
        <a:bodyPr/>
        <a:lstStyle/>
        <a:p>
          <a:endParaRPr lang="de-DE" sz="1100"/>
        </a:p>
      </dgm:t>
    </dgm:pt>
    <dgm:pt modelId="{9673D9F5-1A62-45C7-BC12-450F792F6713}">
      <dgm:prSet phldrT="[Text]" custT="1"/>
      <dgm:spPr>
        <a:solidFill>
          <a:schemeClr val="tx2">
            <a:lumMod val="20000"/>
            <a:lumOff val="80000"/>
          </a:schemeClr>
        </a:solidFill>
      </dgm:spPr>
      <dgm:t>
        <a:bodyPr lIns="0" tIns="0" rIns="0" bIns="0"/>
        <a:lstStyle/>
        <a:p>
          <a:endParaRPr lang="de-DE" sz="1200" b="0" dirty="0"/>
        </a:p>
      </dgm:t>
    </dgm:pt>
    <dgm:pt modelId="{7A3953E6-7F9B-4474-8B66-5755296BB194}" type="parTrans" cxnId="{E989D67E-99FB-4FCA-B0A0-05C00E030C46}">
      <dgm:prSet/>
      <dgm:spPr/>
      <dgm:t>
        <a:bodyPr/>
        <a:lstStyle/>
        <a:p>
          <a:endParaRPr lang="de-DE" sz="1100"/>
        </a:p>
      </dgm:t>
    </dgm:pt>
    <dgm:pt modelId="{FB6BDEA9-8D79-493B-A21A-5E4825F26103}" type="sibTrans" cxnId="{E989D67E-99FB-4FCA-B0A0-05C00E030C46}">
      <dgm:prSet custT="1"/>
      <dgm:spPr>
        <a:solidFill>
          <a:schemeClr val="tx2">
            <a:lumMod val="20000"/>
            <a:lumOff val="80000"/>
          </a:schemeClr>
        </a:solidFill>
      </dgm:spPr>
      <dgm:t>
        <a:bodyPr/>
        <a:lstStyle/>
        <a:p>
          <a:endParaRPr lang="de-DE" sz="1100"/>
        </a:p>
      </dgm:t>
    </dgm:pt>
    <dgm:pt modelId="{08E77206-709A-4669-BB2B-A06658AEFF1E}">
      <dgm:prSet phldrT="[Text]" custT="1"/>
      <dgm:spPr>
        <a:solidFill>
          <a:schemeClr val="tx2">
            <a:lumMod val="20000"/>
            <a:lumOff val="80000"/>
          </a:schemeClr>
        </a:solidFill>
      </dgm:spPr>
      <dgm:t>
        <a:bodyPr lIns="0" tIns="0" rIns="0" bIns="0"/>
        <a:lstStyle/>
        <a:p>
          <a:r>
            <a:rPr lang="de-DE" sz="1200" b="1" dirty="0"/>
            <a:t>5.</a:t>
          </a:r>
          <a:endParaRPr lang="de-DE" sz="1200" b="0" dirty="0"/>
        </a:p>
      </dgm:t>
    </dgm:pt>
    <dgm:pt modelId="{C54D7088-2DAE-48AE-BC86-67E36C9219D4}" type="sibTrans" cxnId="{0C481E96-C27C-4854-838E-3EB548989766}">
      <dgm:prSet custT="1"/>
      <dgm:spPr>
        <a:solidFill>
          <a:schemeClr val="tx2">
            <a:lumMod val="20000"/>
            <a:lumOff val="80000"/>
          </a:schemeClr>
        </a:solidFill>
      </dgm:spPr>
      <dgm:t>
        <a:bodyPr/>
        <a:lstStyle/>
        <a:p>
          <a:endParaRPr lang="de-DE" sz="1100"/>
        </a:p>
      </dgm:t>
    </dgm:pt>
    <dgm:pt modelId="{C8FC89BE-9133-4564-9507-0750C850D781}" type="parTrans" cxnId="{0C481E96-C27C-4854-838E-3EB548989766}">
      <dgm:prSet/>
      <dgm:spPr/>
      <dgm:t>
        <a:bodyPr/>
        <a:lstStyle/>
        <a:p>
          <a:endParaRPr lang="de-DE" sz="1100"/>
        </a:p>
      </dgm:t>
    </dgm:pt>
    <dgm:pt modelId="{27D0B7B9-FCC5-4DFF-8B8E-00899E98819C}">
      <dgm:prSet phldrT="[Text]" custT="1"/>
      <dgm:spPr>
        <a:solidFill>
          <a:schemeClr val="tx2"/>
        </a:solidFill>
      </dgm:spPr>
      <dgm:t>
        <a:bodyPr lIns="0" tIns="0" rIns="0" bIns="0"/>
        <a:lstStyle/>
        <a:p>
          <a:r>
            <a:rPr lang="de-DE" sz="1200" b="1" dirty="0"/>
            <a:t>1.</a:t>
          </a:r>
        </a:p>
      </dgm:t>
    </dgm:pt>
    <dgm:pt modelId="{EB33434E-1E44-4B18-8930-E58AA0688CD8}" type="sibTrans" cxnId="{103F084D-76F1-40A2-841C-74ECCB32CFBC}">
      <dgm:prSet custT="1"/>
      <dgm:spPr>
        <a:solidFill>
          <a:schemeClr val="tx2">
            <a:lumMod val="20000"/>
            <a:lumOff val="80000"/>
          </a:schemeClr>
        </a:solidFill>
      </dgm:spPr>
      <dgm:t>
        <a:bodyPr/>
        <a:lstStyle/>
        <a:p>
          <a:endParaRPr lang="de-DE" sz="1100"/>
        </a:p>
      </dgm:t>
    </dgm:pt>
    <dgm:pt modelId="{D1A77C3C-9292-415F-8219-824F00D33D59}" type="parTrans" cxnId="{103F084D-76F1-40A2-841C-74ECCB32CFBC}">
      <dgm:prSet/>
      <dgm:spPr/>
      <dgm:t>
        <a:bodyPr/>
        <a:lstStyle/>
        <a:p>
          <a:endParaRPr lang="de-DE" sz="1100"/>
        </a:p>
      </dgm:t>
    </dgm:pt>
    <dgm:pt modelId="{AB2B6DA0-730E-4F7D-957D-2447A4F0B5A1}">
      <dgm:prSet phldrT="[Text]" custT="1"/>
      <dgm:spPr>
        <a:solidFill>
          <a:schemeClr val="tx2">
            <a:lumMod val="20000"/>
            <a:lumOff val="80000"/>
          </a:schemeClr>
        </a:solidFill>
      </dgm:spPr>
      <dgm:t>
        <a:bodyPr vert="horz" lIns="0" tIns="0" rIns="0" bIns="0" anchor="ctr" anchorCtr="0"/>
        <a:lstStyle/>
        <a:p>
          <a:r>
            <a:rPr lang="de-DE" sz="1200" b="1" dirty="0"/>
            <a:t>4.</a:t>
          </a:r>
        </a:p>
      </dgm:t>
    </dgm:pt>
    <dgm:pt modelId="{2723AA14-61C2-4CC0-B440-FBC50082F931}" type="sibTrans" cxnId="{2FA9DA89-C813-48BB-B23E-CCE249BB297E}">
      <dgm:prSet custT="1"/>
      <dgm:spPr>
        <a:solidFill>
          <a:schemeClr val="bg1"/>
        </a:solidFill>
        <a:ln>
          <a:noFill/>
        </a:ln>
      </dgm:spPr>
      <dgm:t>
        <a:bodyPr/>
        <a:lstStyle/>
        <a:p>
          <a:endParaRPr lang="de-DE" sz="1100"/>
        </a:p>
      </dgm:t>
    </dgm:pt>
    <dgm:pt modelId="{8FA207D7-2124-4F7D-97A3-4689F4724D87}" type="parTrans" cxnId="{2FA9DA89-C813-48BB-B23E-CCE249BB297E}">
      <dgm:prSet/>
      <dgm:spPr/>
      <dgm:t>
        <a:bodyPr/>
        <a:lstStyle/>
        <a:p>
          <a:endParaRPr lang="de-DE" sz="1100"/>
        </a:p>
      </dgm:t>
    </dgm:pt>
    <dgm:pt modelId="{479ECE92-B3BA-4B9C-B1AD-EBA7DE2FFC20}" type="pres">
      <dgm:prSet presAssocID="{DBD8DCD6-52C0-44FB-94C1-1143E5EF60D4}" presName="cycle" presStyleCnt="0">
        <dgm:presLayoutVars>
          <dgm:dir/>
          <dgm:resizeHandles val="exact"/>
        </dgm:presLayoutVars>
      </dgm:prSet>
      <dgm:spPr/>
    </dgm:pt>
    <dgm:pt modelId="{88E95D60-DF1B-4888-992E-9C4FE22A3903}" type="pres">
      <dgm:prSet presAssocID="{27D0B7B9-FCC5-4DFF-8B8E-00899E98819C}" presName="node" presStyleLbl="node1" presStyleIdx="0" presStyleCnt="6" custScaleX="109777" custScaleY="109777">
        <dgm:presLayoutVars>
          <dgm:bulletEnabled val="1"/>
        </dgm:presLayoutVars>
      </dgm:prSet>
      <dgm:spPr/>
    </dgm:pt>
    <dgm:pt modelId="{DC3BBFC6-97D4-4AEB-B4A9-35E2DB5A76AA}" type="pres">
      <dgm:prSet presAssocID="{EB33434E-1E44-4B18-8930-E58AA0688CD8}" presName="sibTrans" presStyleLbl="sibTrans2D1" presStyleIdx="0" presStyleCnt="6"/>
      <dgm:spPr/>
    </dgm:pt>
    <dgm:pt modelId="{D7D290B0-D048-422A-B9CD-A7ED7B16AEC7}" type="pres">
      <dgm:prSet presAssocID="{EB33434E-1E44-4B18-8930-E58AA0688CD8}" presName="connectorText" presStyleLbl="sibTrans2D1" presStyleIdx="0" presStyleCnt="6"/>
      <dgm:spPr/>
    </dgm:pt>
    <dgm:pt modelId="{203463AD-011D-4BE7-8B58-D398C6E1EABD}" type="pres">
      <dgm:prSet presAssocID="{10AB0413-8784-416A-B89F-1258435E4708}" presName="node" presStyleLbl="node1" presStyleIdx="1" presStyleCnt="6" custScaleX="109777" custScaleY="109777" custRadScaleRad="98543" custRadScaleInc="-3480">
        <dgm:presLayoutVars>
          <dgm:bulletEnabled val="1"/>
        </dgm:presLayoutVars>
      </dgm:prSet>
      <dgm:spPr/>
    </dgm:pt>
    <dgm:pt modelId="{CD2AA31F-4AED-413E-A39F-11740B950733}" type="pres">
      <dgm:prSet presAssocID="{86A30115-D964-4EE8-ABEB-AFFD1DB3EEC1}" presName="sibTrans" presStyleLbl="sibTrans2D1" presStyleIdx="1" presStyleCnt="6"/>
      <dgm:spPr/>
    </dgm:pt>
    <dgm:pt modelId="{12E85209-6ED5-4DE2-9D0F-381DBE170443}" type="pres">
      <dgm:prSet presAssocID="{86A30115-D964-4EE8-ABEB-AFFD1DB3EEC1}" presName="connectorText" presStyleLbl="sibTrans2D1" presStyleIdx="1" presStyleCnt="6"/>
      <dgm:spPr/>
    </dgm:pt>
    <dgm:pt modelId="{0824D890-77CF-49AC-AFDF-12E4D7A0D72D}" type="pres">
      <dgm:prSet presAssocID="{E3115F3F-8CB2-49C8-A527-951318D827BB}" presName="node" presStyleLbl="node1" presStyleIdx="2" presStyleCnt="6" custScaleX="109777" custScaleY="109777">
        <dgm:presLayoutVars>
          <dgm:bulletEnabled val="1"/>
        </dgm:presLayoutVars>
      </dgm:prSet>
      <dgm:spPr/>
    </dgm:pt>
    <dgm:pt modelId="{67B9519F-86C7-40D6-BC83-E2FC4A3992DA}" type="pres">
      <dgm:prSet presAssocID="{04DBBF40-D4B0-41BA-8549-859A218FF2FA}" presName="sibTrans" presStyleLbl="sibTrans2D1" presStyleIdx="2" presStyleCnt="6"/>
      <dgm:spPr/>
    </dgm:pt>
    <dgm:pt modelId="{0AC32D0A-910C-41F2-A2E8-0EC9379AB09A}" type="pres">
      <dgm:prSet presAssocID="{04DBBF40-D4B0-41BA-8549-859A218FF2FA}" presName="connectorText" presStyleLbl="sibTrans2D1" presStyleIdx="2" presStyleCnt="6"/>
      <dgm:spPr/>
    </dgm:pt>
    <dgm:pt modelId="{220A31E8-99A5-4F87-BBF4-3DB20BE74847}" type="pres">
      <dgm:prSet presAssocID="{AB2B6DA0-730E-4F7D-957D-2447A4F0B5A1}" presName="node" presStyleLbl="node1" presStyleIdx="3" presStyleCnt="6" custScaleX="113638" custScaleY="110178" custRadScaleRad="83050" custRadScaleInc="25125">
        <dgm:presLayoutVars>
          <dgm:bulletEnabled val="1"/>
        </dgm:presLayoutVars>
      </dgm:prSet>
      <dgm:spPr/>
    </dgm:pt>
    <dgm:pt modelId="{1D82824D-AD66-4623-B684-DC686582E5E8}" type="pres">
      <dgm:prSet presAssocID="{2723AA14-61C2-4CC0-B440-FBC50082F931}" presName="sibTrans" presStyleLbl="sibTrans2D1" presStyleIdx="3" presStyleCnt="6"/>
      <dgm:spPr/>
    </dgm:pt>
    <dgm:pt modelId="{8701971E-71B7-4FC6-8F73-4B7AA7944340}" type="pres">
      <dgm:prSet presAssocID="{2723AA14-61C2-4CC0-B440-FBC50082F931}" presName="connectorText" presStyleLbl="sibTrans2D1" presStyleIdx="3" presStyleCnt="6"/>
      <dgm:spPr/>
    </dgm:pt>
    <dgm:pt modelId="{FF09D72C-DD4F-4ECE-B3D0-DE41437BD304}" type="pres">
      <dgm:prSet presAssocID="{9673D9F5-1A62-45C7-BC12-450F792F6713}" presName="node" presStyleLbl="node1" presStyleIdx="4" presStyleCnt="6" custScaleX="109777" custScaleY="109777" custRadScaleRad="86060" custRadScaleInc="-20323">
        <dgm:presLayoutVars>
          <dgm:bulletEnabled val="1"/>
        </dgm:presLayoutVars>
      </dgm:prSet>
      <dgm:spPr/>
    </dgm:pt>
    <dgm:pt modelId="{50758B54-759D-4CDC-BAFA-22AB8E2182A1}" type="pres">
      <dgm:prSet presAssocID="{FB6BDEA9-8D79-493B-A21A-5E4825F26103}" presName="sibTrans" presStyleLbl="sibTrans2D1" presStyleIdx="4" presStyleCnt="6"/>
      <dgm:spPr/>
    </dgm:pt>
    <dgm:pt modelId="{C795A2CB-348D-4220-AC05-7736FEF52579}" type="pres">
      <dgm:prSet presAssocID="{FB6BDEA9-8D79-493B-A21A-5E4825F26103}" presName="connectorText" presStyleLbl="sibTrans2D1" presStyleIdx="4" presStyleCnt="6"/>
      <dgm:spPr/>
    </dgm:pt>
    <dgm:pt modelId="{691DAF67-16C5-4638-AE63-CEB2D7457073}" type="pres">
      <dgm:prSet presAssocID="{08E77206-709A-4669-BB2B-A06658AEFF1E}" presName="node" presStyleLbl="node1" presStyleIdx="5" presStyleCnt="6" custScaleX="109777" custScaleY="109777">
        <dgm:presLayoutVars>
          <dgm:bulletEnabled val="1"/>
        </dgm:presLayoutVars>
      </dgm:prSet>
      <dgm:spPr/>
    </dgm:pt>
    <dgm:pt modelId="{97E16159-3DC8-4BA4-B4EE-80249AD4C2E1}" type="pres">
      <dgm:prSet presAssocID="{C54D7088-2DAE-48AE-BC86-67E36C9219D4}" presName="sibTrans" presStyleLbl="sibTrans2D1" presStyleIdx="5" presStyleCnt="6"/>
      <dgm:spPr/>
    </dgm:pt>
    <dgm:pt modelId="{24F66B59-6DA2-4F18-9345-2BBEA50F90F2}" type="pres">
      <dgm:prSet presAssocID="{C54D7088-2DAE-48AE-BC86-67E36C9219D4}" presName="connectorText" presStyleLbl="sibTrans2D1" presStyleIdx="5" presStyleCnt="6"/>
      <dgm:spPr/>
    </dgm:pt>
  </dgm:ptLst>
  <dgm:cxnLst>
    <dgm:cxn modelId="{A9E92F03-2E6D-4B1A-8823-870ED0D7AE51}" type="presOf" srcId="{DBD8DCD6-52C0-44FB-94C1-1143E5EF60D4}" destId="{479ECE92-B3BA-4B9C-B1AD-EBA7DE2FFC20}" srcOrd="0" destOrd="0" presId="urn:microsoft.com/office/officeart/2005/8/layout/cycle2"/>
    <dgm:cxn modelId="{27E6C508-12A6-4114-91F9-128A1EECB120}" type="presOf" srcId="{08E77206-709A-4669-BB2B-A06658AEFF1E}" destId="{691DAF67-16C5-4638-AE63-CEB2D7457073}" srcOrd="0" destOrd="0" presId="urn:microsoft.com/office/officeart/2005/8/layout/cycle2"/>
    <dgm:cxn modelId="{3F8F900C-7F37-476D-8507-2BFB9C8BB0A8}" type="presOf" srcId="{2723AA14-61C2-4CC0-B440-FBC50082F931}" destId="{8701971E-71B7-4FC6-8F73-4B7AA7944340}" srcOrd="1" destOrd="0" presId="urn:microsoft.com/office/officeart/2005/8/layout/cycle2"/>
    <dgm:cxn modelId="{77464B1D-AB52-48CD-AD79-C45CF97B2F89}" type="presOf" srcId="{C54D7088-2DAE-48AE-BC86-67E36C9219D4}" destId="{97E16159-3DC8-4BA4-B4EE-80249AD4C2E1}" srcOrd="0" destOrd="0" presId="urn:microsoft.com/office/officeart/2005/8/layout/cycle2"/>
    <dgm:cxn modelId="{A05E2924-C9E8-400F-B2EC-F56E16D926C8}" type="presOf" srcId="{04DBBF40-D4B0-41BA-8549-859A218FF2FA}" destId="{0AC32D0A-910C-41F2-A2E8-0EC9379AB09A}" srcOrd="1" destOrd="0" presId="urn:microsoft.com/office/officeart/2005/8/layout/cycle2"/>
    <dgm:cxn modelId="{A777B326-D8BF-44F8-AAF1-404453078C6E}" type="presOf" srcId="{86A30115-D964-4EE8-ABEB-AFFD1DB3EEC1}" destId="{12E85209-6ED5-4DE2-9D0F-381DBE170443}" srcOrd="1" destOrd="0" presId="urn:microsoft.com/office/officeart/2005/8/layout/cycle2"/>
    <dgm:cxn modelId="{791CF82E-2697-4091-84C9-E850D2550640}" type="presOf" srcId="{EB33434E-1E44-4B18-8930-E58AA0688CD8}" destId="{DC3BBFC6-97D4-4AEB-B4A9-35E2DB5A76AA}" srcOrd="0" destOrd="0" presId="urn:microsoft.com/office/officeart/2005/8/layout/cycle2"/>
    <dgm:cxn modelId="{E363FA2F-D70F-43BD-ADFC-852EE9C0291B}" type="presOf" srcId="{2723AA14-61C2-4CC0-B440-FBC50082F931}" destId="{1D82824D-AD66-4623-B684-DC686582E5E8}" srcOrd="0" destOrd="0" presId="urn:microsoft.com/office/officeart/2005/8/layout/cycle2"/>
    <dgm:cxn modelId="{72FC7930-83D9-401C-8DFC-883090DABE6F}" type="presOf" srcId="{FB6BDEA9-8D79-493B-A21A-5E4825F26103}" destId="{C795A2CB-348D-4220-AC05-7736FEF52579}" srcOrd="1" destOrd="0" presId="urn:microsoft.com/office/officeart/2005/8/layout/cycle2"/>
    <dgm:cxn modelId="{54121666-6ACA-422A-B5B2-64D7FC29ADA0}" srcId="{DBD8DCD6-52C0-44FB-94C1-1143E5EF60D4}" destId="{10AB0413-8784-416A-B89F-1258435E4708}" srcOrd="1" destOrd="0" parTransId="{15150F3E-94B9-4CB6-BD2F-AE810C8CB9EC}" sibTransId="{86A30115-D964-4EE8-ABEB-AFFD1DB3EEC1}"/>
    <dgm:cxn modelId="{103F084D-76F1-40A2-841C-74ECCB32CFBC}" srcId="{DBD8DCD6-52C0-44FB-94C1-1143E5EF60D4}" destId="{27D0B7B9-FCC5-4DFF-8B8E-00899E98819C}" srcOrd="0" destOrd="0" parTransId="{D1A77C3C-9292-415F-8219-824F00D33D59}" sibTransId="{EB33434E-1E44-4B18-8930-E58AA0688CD8}"/>
    <dgm:cxn modelId="{AE238E77-1B28-4B5F-84D5-A000E466C011}" type="presOf" srcId="{86A30115-D964-4EE8-ABEB-AFFD1DB3EEC1}" destId="{CD2AA31F-4AED-413E-A39F-11740B950733}" srcOrd="0" destOrd="0" presId="urn:microsoft.com/office/officeart/2005/8/layout/cycle2"/>
    <dgm:cxn modelId="{66421F7A-F518-4AAB-A5CE-C8874EF68512}" type="presOf" srcId="{9673D9F5-1A62-45C7-BC12-450F792F6713}" destId="{FF09D72C-DD4F-4ECE-B3D0-DE41437BD304}" srcOrd="0" destOrd="0" presId="urn:microsoft.com/office/officeart/2005/8/layout/cycle2"/>
    <dgm:cxn modelId="{E989D67E-99FB-4FCA-B0A0-05C00E030C46}" srcId="{DBD8DCD6-52C0-44FB-94C1-1143E5EF60D4}" destId="{9673D9F5-1A62-45C7-BC12-450F792F6713}" srcOrd="4" destOrd="0" parTransId="{7A3953E6-7F9B-4474-8B66-5755296BB194}" sibTransId="{FB6BDEA9-8D79-493B-A21A-5E4825F26103}"/>
    <dgm:cxn modelId="{2FA9DA89-C813-48BB-B23E-CCE249BB297E}" srcId="{DBD8DCD6-52C0-44FB-94C1-1143E5EF60D4}" destId="{AB2B6DA0-730E-4F7D-957D-2447A4F0B5A1}" srcOrd="3" destOrd="0" parTransId="{8FA207D7-2124-4F7D-97A3-4689F4724D87}" sibTransId="{2723AA14-61C2-4CC0-B440-FBC50082F931}"/>
    <dgm:cxn modelId="{CFF4CB92-634D-4AFC-ADAC-B8A298BFDEB1}" type="presOf" srcId="{AB2B6DA0-730E-4F7D-957D-2447A4F0B5A1}" destId="{220A31E8-99A5-4F87-BBF4-3DB20BE74847}" srcOrd="0" destOrd="0" presId="urn:microsoft.com/office/officeart/2005/8/layout/cycle2"/>
    <dgm:cxn modelId="{0C481E96-C27C-4854-838E-3EB548989766}" srcId="{DBD8DCD6-52C0-44FB-94C1-1143E5EF60D4}" destId="{08E77206-709A-4669-BB2B-A06658AEFF1E}" srcOrd="5" destOrd="0" parTransId="{C8FC89BE-9133-4564-9507-0750C850D781}" sibTransId="{C54D7088-2DAE-48AE-BC86-67E36C9219D4}"/>
    <dgm:cxn modelId="{C4F4849A-38A0-49FE-BF27-3D03692C7DED}" type="presOf" srcId="{27D0B7B9-FCC5-4DFF-8B8E-00899E98819C}" destId="{88E95D60-DF1B-4888-992E-9C4FE22A3903}" srcOrd="0" destOrd="0" presId="urn:microsoft.com/office/officeart/2005/8/layout/cycle2"/>
    <dgm:cxn modelId="{4576E3C2-C08F-48A9-B8DE-723B8482B106}" type="presOf" srcId="{E3115F3F-8CB2-49C8-A527-951318D827BB}" destId="{0824D890-77CF-49AC-AFDF-12E4D7A0D72D}" srcOrd="0" destOrd="0" presId="urn:microsoft.com/office/officeart/2005/8/layout/cycle2"/>
    <dgm:cxn modelId="{7D70B5D2-8857-4FC1-B3B3-8FA239BA42BB}" type="presOf" srcId="{04DBBF40-D4B0-41BA-8549-859A218FF2FA}" destId="{67B9519F-86C7-40D6-BC83-E2FC4A3992DA}" srcOrd="0" destOrd="0" presId="urn:microsoft.com/office/officeart/2005/8/layout/cycle2"/>
    <dgm:cxn modelId="{D25EF2DA-3CAC-4285-B0F2-CF8E7C3A3978}" type="presOf" srcId="{EB33434E-1E44-4B18-8930-E58AA0688CD8}" destId="{D7D290B0-D048-422A-B9CD-A7ED7B16AEC7}" srcOrd="1" destOrd="0" presId="urn:microsoft.com/office/officeart/2005/8/layout/cycle2"/>
    <dgm:cxn modelId="{0E5955E8-2DF2-40A2-86F7-7C466F3F69F4}" type="presOf" srcId="{FB6BDEA9-8D79-493B-A21A-5E4825F26103}" destId="{50758B54-759D-4CDC-BAFA-22AB8E2182A1}" srcOrd="0" destOrd="0" presId="urn:microsoft.com/office/officeart/2005/8/layout/cycle2"/>
    <dgm:cxn modelId="{59DAA2ED-928B-4A7E-9AED-FA30F51160F8}" srcId="{DBD8DCD6-52C0-44FB-94C1-1143E5EF60D4}" destId="{E3115F3F-8CB2-49C8-A527-951318D827BB}" srcOrd="2" destOrd="0" parTransId="{07DAC63C-583E-4880-96B5-2605406D30D9}" sibTransId="{04DBBF40-D4B0-41BA-8549-859A218FF2FA}"/>
    <dgm:cxn modelId="{582D2BEF-3C7E-4B70-A640-445214646E88}" type="presOf" srcId="{C54D7088-2DAE-48AE-BC86-67E36C9219D4}" destId="{24F66B59-6DA2-4F18-9345-2BBEA50F90F2}" srcOrd="1" destOrd="0" presId="urn:microsoft.com/office/officeart/2005/8/layout/cycle2"/>
    <dgm:cxn modelId="{89C414F3-A37B-4F1F-9BA3-710F2BFAE3A7}" type="presOf" srcId="{10AB0413-8784-416A-B89F-1258435E4708}" destId="{203463AD-011D-4BE7-8B58-D398C6E1EABD}" srcOrd="0" destOrd="0" presId="urn:microsoft.com/office/officeart/2005/8/layout/cycle2"/>
    <dgm:cxn modelId="{DD4D7F85-CBB3-4797-ACE4-2DC065F4BEA8}" type="presParOf" srcId="{479ECE92-B3BA-4B9C-B1AD-EBA7DE2FFC20}" destId="{88E95D60-DF1B-4888-992E-9C4FE22A3903}" srcOrd="0" destOrd="0" presId="urn:microsoft.com/office/officeart/2005/8/layout/cycle2"/>
    <dgm:cxn modelId="{341A4BDA-FFF6-41F4-A2A5-202B5E7C69EE}" type="presParOf" srcId="{479ECE92-B3BA-4B9C-B1AD-EBA7DE2FFC20}" destId="{DC3BBFC6-97D4-4AEB-B4A9-35E2DB5A76AA}" srcOrd="1" destOrd="0" presId="urn:microsoft.com/office/officeart/2005/8/layout/cycle2"/>
    <dgm:cxn modelId="{2F6C723C-4E40-44DD-B26D-A071A4C9AE6C}" type="presParOf" srcId="{DC3BBFC6-97D4-4AEB-B4A9-35E2DB5A76AA}" destId="{D7D290B0-D048-422A-B9CD-A7ED7B16AEC7}" srcOrd="0" destOrd="0" presId="urn:microsoft.com/office/officeart/2005/8/layout/cycle2"/>
    <dgm:cxn modelId="{AD24E1DC-0D07-41EB-B5A9-9C74791365D4}" type="presParOf" srcId="{479ECE92-B3BA-4B9C-B1AD-EBA7DE2FFC20}" destId="{203463AD-011D-4BE7-8B58-D398C6E1EABD}" srcOrd="2" destOrd="0" presId="urn:microsoft.com/office/officeart/2005/8/layout/cycle2"/>
    <dgm:cxn modelId="{586771F8-04A4-4C32-85C6-005269DB4A60}" type="presParOf" srcId="{479ECE92-B3BA-4B9C-B1AD-EBA7DE2FFC20}" destId="{CD2AA31F-4AED-413E-A39F-11740B950733}" srcOrd="3" destOrd="0" presId="urn:microsoft.com/office/officeart/2005/8/layout/cycle2"/>
    <dgm:cxn modelId="{07148019-AE4C-4315-B43C-AF236639DCC5}" type="presParOf" srcId="{CD2AA31F-4AED-413E-A39F-11740B950733}" destId="{12E85209-6ED5-4DE2-9D0F-381DBE170443}" srcOrd="0" destOrd="0" presId="urn:microsoft.com/office/officeart/2005/8/layout/cycle2"/>
    <dgm:cxn modelId="{1F6E94F5-B652-4D19-A343-7F8DEC5B15CA}" type="presParOf" srcId="{479ECE92-B3BA-4B9C-B1AD-EBA7DE2FFC20}" destId="{0824D890-77CF-49AC-AFDF-12E4D7A0D72D}" srcOrd="4" destOrd="0" presId="urn:microsoft.com/office/officeart/2005/8/layout/cycle2"/>
    <dgm:cxn modelId="{95867391-CA3C-4E69-A230-6237A2DF96D4}" type="presParOf" srcId="{479ECE92-B3BA-4B9C-B1AD-EBA7DE2FFC20}" destId="{67B9519F-86C7-40D6-BC83-E2FC4A3992DA}" srcOrd="5" destOrd="0" presId="urn:microsoft.com/office/officeart/2005/8/layout/cycle2"/>
    <dgm:cxn modelId="{9899CD36-409F-428B-8F70-701F58362CAE}" type="presParOf" srcId="{67B9519F-86C7-40D6-BC83-E2FC4A3992DA}" destId="{0AC32D0A-910C-41F2-A2E8-0EC9379AB09A}" srcOrd="0" destOrd="0" presId="urn:microsoft.com/office/officeart/2005/8/layout/cycle2"/>
    <dgm:cxn modelId="{681E3E69-DFC0-4D1E-886A-9D5A082357E4}" type="presParOf" srcId="{479ECE92-B3BA-4B9C-B1AD-EBA7DE2FFC20}" destId="{220A31E8-99A5-4F87-BBF4-3DB20BE74847}" srcOrd="6" destOrd="0" presId="urn:microsoft.com/office/officeart/2005/8/layout/cycle2"/>
    <dgm:cxn modelId="{DB9A6B7B-79A1-4DA8-99E5-36A34A6E3061}" type="presParOf" srcId="{479ECE92-B3BA-4B9C-B1AD-EBA7DE2FFC20}" destId="{1D82824D-AD66-4623-B684-DC686582E5E8}" srcOrd="7" destOrd="0" presId="urn:microsoft.com/office/officeart/2005/8/layout/cycle2"/>
    <dgm:cxn modelId="{C83E4392-A8EF-4752-9B97-48DAB0370CFB}" type="presParOf" srcId="{1D82824D-AD66-4623-B684-DC686582E5E8}" destId="{8701971E-71B7-4FC6-8F73-4B7AA7944340}" srcOrd="0" destOrd="0" presId="urn:microsoft.com/office/officeart/2005/8/layout/cycle2"/>
    <dgm:cxn modelId="{6ABA48CB-DA6C-4CF1-9908-9F2F181DFBF3}" type="presParOf" srcId="{479ECE92-B3BA-4B9C-B1AD-EBA7DE2FFC20}" destId="{FF09D72C-DD4F-4ECE-B3D0-DE41437BD304}" srcOrd="8" destOrd="0" presId="urn:microsoft.com/office/officeart/2005/8/layout/cycle2"/>
    <dgm:cxn modelId="{0643B247-0900-422B-88AF-95ED672238A6}" type="presParOf" srcId="{479ECE92-B3BA-4B9C-B1AD-EBA7DE2FFC20}" destId="{50758B54-759D-4CDC-BAFA-22AB8E2182A1}" srcOrd="9" destOrd="0" presId="urn:microsoft.com/office/officeart/2005/8/layout/cycle2"/>
    <dgm:cxn modelId="{17BB8697-0D62-42BC-A65B-FB1BA50FB410}" type="presParOf" srcId="{50758B54-759D-4CDC-BAFA-22AB8E2182A1}" destId="{C795A2CB-348D-4220-AC05-7736FEF52579}" srcOrd="0" destOrd="0" presId="urn:microsoft.com/office/officeart/2005/8/layout/cycle2"/>
    <dgm:cxn modelId="{FFDDAD80-E5B9-4955-B482-862E957E367E}" type="presParOf" srcId="{479ECE92-B3BA-4B9C-B1AD-EBA7DE2FFC20}" destId="{691DAF67-16C5-4638-AE63-CEB2D7457073}" srcOrd="10" destOrd="0" presId="urn:microsoft.com/office/officeart/2005/8/layout/cycle2"/>
    <dgm:cxn modelId="{B8A8A689-AE91-4F20-B974-B6A603A11F51}" type="presParOf" srcId="{479ECE92-B3BA-4B9C-B1AD-EBA7DE2FFC20}" destId="{97E16159-3DC8-4BA4-B4EE-80249AD4C2E1}" srcOrd="11" destOrd="0" presId="urn:microsoft.com/office/officeart/2005/8/layout/cycle2"/>
    <dgm:cxn modelId="{CD259F28-C968-42CE-B7C2-0AF6056FE6E9}" type="presParOf" srcId="{97E16159-3DC8-4BA4-B4EE-80249AD4C2E1}" destId="{24F66B59-6DA2-4F18-9345-2BBEA50F90F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D8DCD6-52C0-44FB-94C1-1143E5EF60D4}"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e-DE"/>
        </a:p>
      </dgm:t>
    </dgm:pt>
    <dgm:pt modelId="{10AB0413-8784-416A-B89F-1258435E4708}">
      <dgm:prSet phldrT="[Text]" custT="1"/>
      <dgm:spPr>
        <a:solidFill>
          <a:schemeClr val="tx2">
            <a:lumMod val="20000"/>
            <a:lumOff val="80000"/>
          </a:schemeClr>
        </a:solidFill>
      </dgm:spPr>
      <dgm:t>
        <a:bodyPr lIns="0" tIns="0" rIns="0" bIns="0"/>
        <a:lstStyle/>
        <a:p>
          <a:r>
            <a:rPr lang="de-DE" sz="1200" b="1" dirty="0"/>
            <a:t>2</a:t>
          </a:r>
        </a:p>
      </dgm:t>
    </dgm:pt>
    <dgm:pt modelId="{15150F3E-94B9-4CB6-BD2F-AE810C8CB9EC}" type="parTrans" cxnId="{54121666-6ACA-422A-B5B2-64D7FC29ADA0}">
      <dgm:prSet/>
      <dgm:spPr/>
      <dgm:t>
        <a:bodyPr/>
        <a:lstStyle/>
        <a:p>
          <a:endParaRPr lang="de-DE" sz="1100"/>
        </a:p>
      </dgm:t>
    </dgm:pt>
    <dgm:pt modelId="{86A30115-D964-4EE8-ABEB-AFFD1DB3EEC1}" type="sibTrans" cxnId="{54121666-6ACA-422A-B5B2-64D7FC29ADA0}">
      <dgm:prSet custT="1"/>
      <dgm:spPr>
        <a:solidFill>
          <a:schemeClr val="tx2">
            <a:lumMod val="20000"/>
            <a:lumOff val="80000"/>
          </a:schemeClr>
        </a:solidFill>
      </dgm:spPr>
      <dgm:t>
        <a:bodyPr/>
        <a:lstStyle/>
        <a:p>
          <a:endParaRPr lang="de-DE" sz="1100"/>
        </a:p>
      </dgm:t>
    </dgm:pt>
    <dgm:pt modelId="{E3115F3F-8CB2-49C8-A527-951318D827BB}">
      <dgm:prSet phldrT="[Text]" custT="1"/>
      <dgm:spPr>
        <a:solidFill>
          <a:schemeClr val="tx2">
            <a:lumMod val="20000"/>
            <a:lumOff val="80000"/>
          </a:schemeClr>
        </a:solidFill>
      </dgm:spPr>
      <dgm:t>
        <a:bodyPr lIns="0" tIns="0" rIns="0" bIns="0"/>
        <a:lstStyle/>
        <a:p>
          <a:r>
            <a:rPr lang="de-DE" sz="1200" b="1" dirty="0"/>
            <a:t>3.</a:t>
          </a:r>
        </a:p>
      </dgm:t>
    </dgm:pt>
    <dgm:pt modelId="{07DAC63C-583E-4880-96B5-2605406D30D9}" type="parTrans" cxnId="{59DAA2ED-928B-4A7E-9AED-FA30F51160F8}">
      <dgm:prSet/>
      <dgm:spPr/>
      <dgm:t>
        <a:bodyPr/>
        <a:lstStyle/>
        <a:p>
          <a:endParaRPr lang="de-DE" sz="1100"/>
        </a:p>
      </dgm:t>
    </dgm:pt>
    <dgm:pt modelId="{04DBBF40-D4B0-41BA-8549-859A218FF2FA}" type="sibTrans" cxnId="{59DAA2ED-928B-4A7E-9AED-FA30F51160F8}">
      <dgm:prSet custT="1"/>
      <dgm:spPr>
        <a:solidFill>
          <a:schemeClr val="tx2">
            <a:lumMod val="20000"/>
            <a:lumOff val="80000"/>
          </a:schemeClr>
        </a:solidFill>
      </dgm:spPr>
      <dgm:t>
        <a:bodyPr/>
        <a:lstStyle/>
        <a:p>
          <a:endParaRPr lang="de-DE" sz="1100"/>
        </a:p>
      </dgm:t>
    </dgm:pt>
    <dgm:pt modelId="{9673D9F5-1A62-45C7-BC12-450F792F6713}">
      <dgm:prSet phldrT="[Text]" custT="1"/>
      <dgm:spPr>
        <a:solidFill>
          <a:schemeClr val="tx2">
            <a:lumMod val="20000"/>
            <a:lumOff val="80000"/>
          </a:schemeClr>
        </a:solidFill>
      </dgm:spPr>
      <dgm:t>
        <a:bodyPr lIns="0" tIns="0" rIns="0" bIns="0"/>
        <a:lstStyle/>
        <a:p>
          <a:endParaRPr lang="de-DE" sz="1200" b="0" dirty="0"/>
        </a:p>
      </dgm:t>
    </dgm:pt>
    <dgm:pt modelId="{7A3953E6-7F9B-4474-8B66-5755296BB194}" type="parTrans" cxnId="{E989D67E-99FB-4FCA-B0A0-05C00E030C46}">
      <dgm:prSet/>
      <dgm:spPr/>
      <dgm:t>
        <a:bodyPr/>
        <a:lstStyle/>
        <a:p>
          <a:endParaRPr lang="de-DE" sz="1100"/>
        </a:p>
      </dgm:t>
    </dgm:pt>
    <dgm:pt modelId="{FB6BDEA9-8D79-493B-A21A-5E4825F26103}" type="sibTrans" cxnId="{E989D67E-99FB-4FCA-B0A0-05C00E030C46}">
      <dgm:prSet custT="1"/>
      <dgm:spPr>
        <a:solidFill>
          <a:schemeClr val="tx2">
            <a:lumMod val="20000"/>
            <a:lumOff val="80000"/>
          </a:schemeClr>
        </a:solidFill>
      </dgm:spPr>
      <dgm:t>
        <a:bodyPr/>
        <a:lstStyle/>
        <a:p>
          <a:endParaRPr lang="de-DE" sz="1100"/>
        </a:p>
      </dgm:t>
    </dgm:pt>
    <dgm:pt modelId="{08E77206-709A-4669-BB2B-A06658AEFF1E}">
      <dgm:prSet phldrT="[Text]" custT="1"/>
      <dgm:spPr>
        <a:solidFill>
          <a:schemeClr val="tx2">
            <a:lumMod val="20000"/>
            <a:lumOff val="80000"/>
          </a:schemeClr>
        </a:solidFill>
      </dgm:spPr>
      <dgm:t>
        <a:bodyPr lIns="0" tIns="0" rIns="0" bIns="0"/>
        <a:lstStyle/>
        <a:p>
          <a:r>
            <a:rPr lang="de-DE" sz="1200" b="1" dirty="0"/>
            <a:t>5.</a:t>
          </a:r>
          <a:endParaRPr lang="de-DE" sz="1200" b="0" dirty="0"/>
        </a:p>
      </dgm:t>
    </dgm:pt>
    <dgm:pt modelId="{C54D7088-2DAE-48AE-BC86-67E36C9219D4}" type="sibTrans" cxnId="{0C481E96-C27C-4854-838E-3EB548989766}">
      <dgm:prSet custT="1"/>
      <dgm:spPr>
        <a:solidFill>
          <a:schemeClr val="tx2">
            <a:lumMod val="20000"/>
            <a:lumOff val="80000"/>
          </a:schemeClr>
        </a:solidFill>
      </dgm:spPr>
      <dgm:t>
        <a:bodyPr/>
        <a:lstStyle/>
        <a:p>
          <a:endParaRPr lang="de-DE" sz="1100"/>
        </a:p>
      </dgm:t>
    </dgm:pt>
    <dgm:pt modelId="{C8FC89BE-9133-4564-9507-0750C850D781}" type="parTrans" cxnId="{0C481E96-C27C-4854-838E-3EB548989766}">
      <dgm:prSet/>
      <dgm:spPr/>
      <dgm:t>
        <a:bodyPr/>
        <a:lstStyle/>
        <a:p>
          <a:endParaRPr lang="de-DE" sz="1100"/>
        </a:p>
      </dgm:t>
    </dgm:pt>
    <dgm:pt modelId="{27D0B7B9-FCC5-4DFF-8B8E-00899E98819C}">
      <dgm:prSet phldrT="[Text]" custT="1"/>
      <dgm:spPr>
        <a:solidFill>
          <a:schemeClr val="tx2"/>
        </a:solidFill>
      </dgm:spPr>
      <dgm:t>
        <a:bodyPr lIns="0" tIns="0" rIns="0" bIns="0"/>
        <a:lstStyle/>
        <a:p>
          <a:r>
            <a:rPr lang="de-DE" sz="1200" b="1" dirty="0"/>
            <a:t>1.</a:t>
          </a:r>
        </a:p>
      </dgm:t>
    </dgm:pt>
    <dgm:pt modelId="{EB33434E-1E44-4B18-8930-E58AA0688CD8}" type="sibTrans" cxnId="{103F084D-76F1-40A2-841C-74ECCB32CFBC}">
      <dgm:prSet custT="1"/>
      <dgm:spPr>
        <a:solidFill>
          <a:schemeClr val="tx2">
            <a:lumMod val="20000"/>
            <a:lumOff val="80000"/>
          </a:schemeClr>
        </a:solidFill>
      </dgm:spPr>
      <dgm:t>
        <a:bodyPr/>
        <a:lstStyle/>
        <a:p>
          <a:endParaRPr lang="de-DE" sz="1100"/>
        </a:p>
      </dgm:t>
    </dgm:pt>
    <dgm:pt modelId="{D1A77C3C-9292-415F-8219-824F00D33D59}" type="parTrans" cxnId="{103F084D-76F1-40A2-841C-74ECCB32CFBC}">
      <dgm:prSet/>
      <dgm:spPr/>
      <dgm:t>
        <a:bodyPr/>
        <a:lstStyle/>
        <a:p>
          <a:endParaRPr lang="de-DE" sz="1100"/>
        </a:p>
      </dgm:t>
    </dgm:pt>
    <dgm:pt modelId="{AB2B6DA0-730E-4F7D-957D-2447A4F0B5A1}">
      <dgm:prSet phldrT="[Text]" custT="1"/>
      <dgm:spPr>
        <a:solidFill>
          <a:schemeClr val="tx2">
            <a:lumMod val="20000"/>
            <a:lumOff val="80000"/>
          </a:schemeClr>
        </a:solidFill>
      </dgm:spPr>
      <dgm:t>
        <a:bodyPr vert="horz" lIns="0" tIns="0" rIns="0" bIns="0" anchor="ctr" anchorCtr="0"/>
        <a:lstStyle/>
        <a:p>
          <a:r>
            <a:rPr lang="de-DE" sz="1200" b="1" dirty="0"/>
            <a:t>4.</a:t>
          </a:r>
        </a:p>
      </dgm:t>
    </dgm:pt>
    <dgm:pt modelId="{2723AA14-61C2-4CC0-B440-FBC50082F931}" type="sibTrans" cxnId="{2FA9DA89-C813-48BB-B23E-CCE249BB297E}">
      <dgm:prSet custT="1"/>
      <dgm:spPr>
        <a:solidFill>
          <a:schemeClr val="bg1"/>
        </a:solidFill>
        <a:ln>
          <a:noFill/>
        </a:ln>
      </dgm:spPr>
      <dgm:t>
        <a:bodyPr/>
        <a:lstStyle/>
        <a:p>
          <a:endParaRPr lang="de-DE" sz="1100"/>
        </a:p>
      </dgm:t>
    </dgm:pt>
    <dgm:pt modelId="{8FA207D7-2124-4F7D-97A3-4689F4724D87}" type="parTrans" cxnId="{2FA9DA89-C813-48BB-B23E-CCE249BB297E}">
      <dgm:prSet/>
      <dgm:spPr/>
      <dgm:t>
        <a:bodyPr/>
        <a:lstStyle/>
        <a:p>
          <a:endParaRPr lang="de-DE" sz="1100"/>
        </a:p>
      </dgm:t>
    </dgm:pt>
    <dgm:pt modelId="{479ECE92-B3BA-4B9C-B1AD-EBA7DE2FFC20}" type="pres">
      <dgm:prSet presAssocID="{DBD8DCD6-52C0-44FB-94C1-1143E5EF60D4}" presName="cycle" presStyleCnt="0">
        <dgm:presLayoutVars>
          <dgm:dir/>
          <dgm:resizeHandles val="exact"/>
        </dgm:presLayoutVars>
      </dgm:prSet>
      <dgm:spPr/>
    </dgm:pt>
    <dgm:pt modelId="{88E95D60-DF1B-4888-992E-9C4FE22A3903}" type="pres">
      <dgm:prSet presAssocID="{27D0B7B9-FCC5-4DFF-8B8E-00899E98819C}" presName="node" presStyleLbl="node1" presStyleIdx="0" presStyleCnt="6" custScaleX="109777" custScaleY="109777">
        <dgm:presLayoutVars>
          <dgm:bulletEnabled val="1"/>
        </dgm:presLayoutVars>
      </dgm:prSet>
      <dgm:spPr/>
    </dgm:pt>
    <dgm:pt modelId="{DC3BBFC6-97D4-4AEB-B4A9-35E2DB5A76AA}" type="pres">
      <dgm:prSet presAssocID="{EB33434E-1E44-4B18-8930-E58AA0688CD8}" presName="sibTrans" presStyleLbl="sibTrans2D1" presStyleIdx="0" presStyleCnt="6"/>
      <dgm:spPr/>
    </dgm:pt>
    <dgm:pt modelId="{D7D290B0-D048-422A-B9CD-A7ED7B16AEC7}" type="pres">
      <dgm:prSet presAssocID="{EB33434E-1E44-4B18-8930-E58AA0688CD8}" presName="connectorText" presStyleLbl="sibTrans2D1" presStyleIdx="0" presStyleCnt="6"/>
      <dgm:spPr/>
    </dgm:pt>
    <dgm:pt modelId="{203463AD-011D-4BE7-8B58-D398C6E1EABD}" type="pres">
      <dgm:prSet presAssocID="{10AB0413-8784-416A-B89F-1258435E4708}" presName="node" presStyleLbl="node1" presStyleIdx="1" presStyleCnt="6" custScaleX="109777" custScaleY="109777" custRadScaleRad="98543" custRadScaleInc="-3480">
        <dgm:presLayoutVars>
          <dgm:bulletEnabled val="1"/>
        </dgm:presLayoutVars>
      </dgm:prSet>
      <dgm:spPr/>
    </dgm:pt>
    <dgm:pt modelId="{CD2AA31F-4AED-413E-A39F-11740B950733}" type="pres">
      <dgm:prSet presAssocID="{86A30115-D964-4EE8-ABEB-AFFD1DB3EEC1}" presName="sibTrans" presStyleLbl="sibTrans2D1" presStyleIdx="1" presStyleCnt="6"/>
      <dgm:spPr/>
    </dgm:pt>
    <dgm:pt modelId="{12E85209-6ED5-4DE2-9D0F-381DBE170443}" type="pres">
      <dgm:prSet presAssocID="{86A30115-D964-4EE8-ABEB-AFFD1DB3EEC1}" presName="connectorText" presStyleLbl="sibTrans2D1" presStyleIdx="1" presStyleCnt="6"/>
      <dgm:spPr/>
    </dgm:pt>
    <dgm:pt modelId="{0824D890-77CF-49AC-AFDF-12E4D7A0D72D}" type="pres">
      <dgm:prSet presAssocID="{E3115F3F-8CB2-49C8-A527-951318D827BB}" presName="node" presStyleLbl="node1" presStyleIdx="2" presStyleCnt="6" custScaleX="109777" custScaleY="109777">
        <dgm:presLayoutVars>
          <dgm:bulletEnabled val="1"/>
        </dgm:presLayoutVars>
      </dgm:prSet>
      <dgm:spPr/>
    </dgm:pt>
    <dgm:pt modelId="{67B9519F-86C7-40D6-BC83-E2FC4A3992DA}" type="pres">
      <dgm:prSet presAssocID="{04DBBF40-D4B0-41BA-8549-859A218FF2FA}" presName="sibTrans" presStyleLbl="sibTrans2D1" presStyleIdx="2" presStyleCnt="6"/>
      <dgm:spPr/>
    </dgm:pt>
    <dgm:pt modelId="{0AC32D0A-910C-41F2-A2E8-0EC9379AB09A}" type="pres">
      <dgm:prSet presAssocID="{04DBBF40-D4B0-41BA-8549-859A218FF2FA}" presName="connectorText" presStyleLbl="sibTrans2D1" presStyleIdx="2" presStyleCnt="6"/>
      <dgm:spPr/>
    </dgm:pt>
    <dgm:pt modelId="{220A31E8-99A5-4F87-BBF4-3DB20BE74847}" type="pres">
      <dgm:prSet presAssocID="{AB2B6DA0-730E-4F7D-957D-2447A4F0B5A1}" presName="node" presStyleLbl="node1" presStyleIdx="3" presStyleCnt="6" custScaleX="113638" custScaleY="110178" custRadScaleRad="83050" custRadScaleInc="25125">
        <dgm:presLayoutVars>
          <dgm:bulletEnabled val="1"/>
        </dgm:presLayoutVars>
      </dgm:prSet>
      <dgm:spPr/>
    </dgm:pt>
    <dgm:pt modelId="{1D82824D-AD66-4623-B684-DC686582E5E8}" type="pres">
      <dgm:prSet presAssocID="{2723AA14-61C2-4CC0-B440-FBC50082F931}" presName="sibTrans" presStyleLbl="sibTrans2D1" presStyleIdx="3" presStyleCnt="6"/>
      <dgm:spPr/>
    </dgm:pt>
    <dgm:pt modelId="{8701971E-71B7-4FC6-8F73-4B7AA7944340}" type="pres">
      <dgm:prSet presAssocID="{2723AA14-61C2-4CC0-B440-FBC50082F931}" presName="connectorText" presStyleLbl="sibTrans2D1" presStyleIdx="3" presStyleCnt="6"/>
      <dgm:spPr/>
    </dgm:pt>
    <dgm:pt modelId="{FF09D72C-DD4F-4ECE-B3D0-DE41437BD304}" type="pres">
      <dgm:prSet presAssocID="{9673D9F5-1A62-45C7-BC12-450F792F6713}" presName="node" presStyleLbl="node1" presStyleIdx="4" presStyleCnt="6" custScaleX="109777" custScaleY="109777" custRadScaleRad="86060" custRadScaleInc="-20323">
        <dgm:presLayoutVars>
          <dgm:bulletEnabled val="1"/>
        </dgm:presLayoutVars>
      </dgm:prSet>
      <dgm:spPr/>
    </dgm:pt>
    <dgm:pt modelId="{50758B54-759D-4CDC-BAFA-22AB8E2182A1}" type="pres">
      <dgm:prSet presAssocID="{FB6BDEA9-8D79-493B-A21A-5E4825F26103}" presName="sibTrans" presStyleLbl="sibTrans2D1" presStyleIdx="4" presStyleCnt="6"/>
      <dgm:spPr/>
    </dgm:pt>
    <dgm:pt modelId="{C795A2CB-348D-4220-AC05-7736FEF52579}" type="pres">
      <dgm:prSet presAssocID="{FB6BDEA9-8D79-493B-A21A-5E4825F26103}" presName="connectorText" presStyleLbl="sibTrans2D1" presStyleIdx="4" presStyleCnt="6"/>
      <dgm:spPr/>
    </dgm:pt>
    <dgm:pt modelId="{691DAF67-16C5-4638-AE63-CEB2D7457073}" type="pres">
      <dgm:prSet presAssocID="{08E77206-709A-4669-BB2B-A06658AEFF1E}" presName="node" presStyleLbl="node1" presStyleIdx="5" presStyleCnt="6" custScaleX="109777" custScaleY="109777">
        <dgm:presLayoutVars>
          <dgm:bulletEnabled val="1"/>
        </dgm:presLayoutVars>
      </dgm:prSet>
      <dgm:spPr/>
    </dgm:pt>
    <dgm:pt modelId="{97E16159-3DC8-4BA4-B4EE-80249AD4C2E1}" type="pres">
      <dgm:prSet presAssocID="{C54D7088-2DAE-48AE-BC86-67E36C9219D4}" presName="sibTrans" presStyleLbl="sibTrans2D1" presStyleIdx="5" presStyleCnt="6"/>
      <dgm:spPr/>
    </dgm:pt>
    <dgm:pt modelId="{24F66B59-6DA2-4F18-9345-2BBEA50F90F2}" type="pres">
      <dgm:prSet presAssocID="{C54D7088-2DAE-48AE-BC86-67E36C9219D4}" presName="connectorText" presStyleLbl="sibTrans2D1" presStyleIdx="5" presStyleCnt="6"/>
      <dgm:spPr/>
    </dgm:pt>
  </dgm:ptLst>
  <dgm:cxnLst>
    <dgm:cxn modelId="{A9E92F03-2E6D-4B1A-8823-870ED0D7AE51}" type="presOf" srcId="{DBD8DCD6-52C0-44FB-94C1-1143E5EF60D4}" destId="{479ECE92-B3BA-4B9C-B1AD-EBA7DE2FFC20}" srcOrd="0" destOrd="0" presId="urn:microsoft.com/office/officeart/2005/8/layout/cycle2"/>
    <dgm:cxn modelId="{27E6C508-12A6-4114-91F9-128A1EECB120}" type="presOf" srcId="{08E77206-709A-4669-BB2B-A06658AEFF1E}" destId="{691DAF67-16C5-4638-AE63-CEB2D7457073}" srcOrd="0" destOrd="0" presId="urn:microsoft.com/office/officeart/2005/8/layout/cycle2"/>
    <dgm:cxn modelId="{3F8F900C-7F37-476D-8507-2BFB9C8BB0A8}" type="presOf" srcId="{2723AA14-61C2-4CC0-B440-FBC50082F931}" destId="{8701971E-71B7-4FC6-8F73-4B7AA7944340}" srcOrd="1" destOrd="0" presId="urn:microsoft.com/office/officeart/2005/8/layout/cycle2"/>
    <dgm:cxn modelId="{77464B1D-AB52-48CD-AD79-C45CF97B2F89}" type="presOf" srcId="{C54D7088-2DAE-48AE-BC86-67E36C9219D4}" destId="{97E16159-3DC8-4BA4-B4EE-80249AD4C2E1}" srcOrd="0" destOrd="0" presId="urn:microsoft.com/office/officeart/2005/8/layout/cycle2"/>
    <dgm:cxn modelId="{A05E2924-C9E8-400F-B2EC-F56E16D926C8}" type="presOf" srcId="{04DBBF40-D4B0-41BA-8549-859A218FF2FA}" destId="{0AC32D0A-910C-41F2-A2E8-0EC9379AB09A}" srcOrd="1" destOrd="0" presId="urn:microsoft.com/office/officeart/2005/8/layout/cycle2"/>
    <dgm:cxn modelId="{A777B326-D8BF-44F8-AAF1-404453078C6E}" type="presOf" srcId="{86A30115-D964-4EE8-ABEB-AFFD1DB3EEC1}" destId="{12E85209-6ED5-4DE2-9D0F-381DBE170443}" srcOrd="1" destOrd="0" presId="urn:microsoft.com/office/officeart/2005/8/layout/cycle2"/>
    <dgm:cxn modelId="{791CF82E-2697-4091-84C9-E850D2550640}" type="presOf" srcId="{EB33434E-1E44-4B18-8930-E58AA0688CD8}" destId="{DC3BBFC6-97D4-4AEB-B4A9-35E2DB5A76AA}" srcOrd="0" destOrd="0" presId="urn:microsoft.com/office/officeart/2005/8/layout/cycle2"/>
    <dgm:cxn modelId="{E363FA2F-D70F-43BD-ADFC-852EE9C0291B}" type="presOf" srcId="{2723AA14-61C2-4CC0-B440-FBC50082F931}" destId="{1D82824D-AD66-4623-B684-DC686582E5E8}" srcOrd="0" destOrd="0" presId="urn:microsoft.com/office/officeart/2005/8/layout/cycle2"/>
    <dgm:cxn modelId="{72FC7930-83D9-401C-8DFC-883090DABE6F}" type="presOf" srcId="{FB6BDEA9-8D79-493B-A21A-5E4825F26103}" destId="{C795A2CB-348D-4220-AC05-7736FEF52579}" srcOrd="1" destOrd="0" presId="urn:microsoft.com/office/officeart/2005/8/layout/cycle2"/>
    <dgm:cxn modelId="{54121666-6ACA-422A-B5B2-64D7FC29ADA0}" srcId="{DBD8DCD6-52C0-44FB-94C1-1143E5EF60D4}" destId="{10AB0413-8784-416A-B89F-1258435E4708}" srcOrd="1" destOrd="0" parTransId="{15150F3E-94B9-4CB6-BD2F-AE810C8CB9EC}" sibTransId="{86A30115-D964-4EE8-ABEB-AFFD1DB3EEC1}"/>
    <dgm:cxn modelId="{103F084D-76F1-40A2-841C-74ECCB32CFBC}" srcId="{DBD8DCD6-52C0-44FB-94C1-1143E5EF60D4}" destId="{27D0B7B9-FCC5-4DFF-8B8E-00899E98819C}" srcOrd="0" destOrd="0" parTransId="{D1A77C3C-9292-415F-8219-824F00D33D59}" sibTransId="{EB33434E-1E44-4B18-8930-E58AA0688CD8}"/>
    <dgm:cxn modelId="{AE238E77-1B28-4B5F-84D5-A000E466C011}" type="presOf" srcId="{86A30115-D964-4EE8-ABEB-AFFD1DB3EEC1}" destId="{CD2AA31F-4AED-413E-A39F-11740B950733}" srcOrd="0" destOrd="0" presId="urn:microsoft.com/office/officeart/2005/8/layout/cycle2"/>
    <dgm:cxn modelId="{66421F7A-F518-4AAB-A5CE-C8874EF68512}" type="presOf" srcId="{9673D9F5-1A62-45C7-BC12-450F792F6713}" destId="{FF09D72C-DD4F-4ECE-B3D0-DE41437BD304}" srcOrd="0" destOrd="0" presId="urn:microsoft.com/office/officeart/2005/8/layout/cycle2"/>
    <dgm:cxn modelId="{E989D67E-99FB-4FCA-B0A0-05C00E030C46}" srcId="{DBD8DCD6-52C0-44FB-94C1-1143E5EF60D4}" destId="{9673D9F5-1A62-45C7-BC12-450F792F6713}" srcOrd="4" destOrd="0" parTransId="{7A3953E6-7F9B-4474-8B66-5755296BB194}" sibTransId="{FB6BDEA9-8D79-493B-A21A-5E4825F26103}"/>
    <dgm:cxn modelId="{2FA9DA89-C813-48BB-B23E-CCE249BB297E}" srcId="{DBD8DCD6-52C0-44FB-94C1-1143E5EF60D4}" destId="{AB2B6DA0-730E-4F7D-957D-2447A4F0B5A1}" srcOrd="3" destOrd="0" parTransId="{8FA207D7-2124-4F7D-97A3-4689F4724D87}" sibTransId="{2723AA14-61C2-4CC0-B440-FBC50082F931}"/>
    <dgm:cxn modelId="{CFF4CB92-634D-4AFC-ADAC-B8A298BFDEB1}" type="presOf" srcId="{AB2B6DA0-730E-4F7D-957D-2447A4F0B5A1}" destId="{220A31E8-99A5-4F87-BBF4-3DB20BE74847}" srcOrd="0" destOrd="0" presId="urn:microsoft.com/office/officeart/2005/8/layout/cycle2"/>
    <dgm:cxn modelId="{0C481E96-C27C-4854-838E-3EB548989766}" srcId="{DBD8DCD6-52C0-44FB-94C1-1143E5EF60D4}" destId="{08E77206-709A-4669-BB2B-A06658AEFF1E}" srcOrd="5" destOrd="0" parTransId="{C8FC89BE-9133-4564-9507-0750C850D781}" sibTransId="{C54D7088-2DAE-48AE-BC86-67E36C9219D4}"/>
    <dgm:cxn modelId="{C4F4849A-38A0-49FE-BF27-3D03692C7DED}" type="presOf" srcId="{27D0B7B9-FCC5-4DFF-8B8E-00899E98819C}" destId="{88E95D60-DF1B-4888-992E-9C4FE22A3903}" srcOrd="0" destOrd="0" presId="urn:microsoft.com/office/officeart/2005/8/layout/cycle2"/>
    <dgm:cxn modelId="{4576E3C2-C08F-48A9-B8DE-723B8482B106}" type="presOf" srcId="{E3115F3F-8CB2-49C8-A527-951318D827BB}" destId="{0824D890-77CF-49AC-AFDF-12E4D7A0D72D}" srcOrd="0" destOrd="0" presId="urn:microsoft.com/office/officeart/2005/8/layout/cycle2"/>
    <dgm:cxn modelId="{7D70B5D2-8857-4FC1-B3B3-8FA239BA42BB}" type="presOf" srcId="{04DBBF40-D4B0-41BA-8549-859A218FF2FA}" destId="{67B9519F-86C7-40D6-BC83-E2FC4A3992DA}" srcOrd="0" destOrd="0" presId="urn:microsoft.com/office/officeart/2005/8/layout/cycle2"/>
    <dgm:cxn modelId="{D25EF2DA-3CAC-4285-B0F2-CF8E7C3A3978}" type="presOf" srcId="{EB33434E-1E44-4B18-8930-E58AA0688CD8}" destId="{D7D290B0-D048-422A-B9CD-A7ED7B16AEC7}" srcOrd="1" destOrd="0" presId="urn:microsoft.com/office/officeart/2005/8/layout/cycle2"/>
    <dgm:cxn modelId="{0E5955E8-2DF2-40A2-86F7-7C466F3F69F4}" type="presOf" srcId="{FB6BDEA9-8D79-493B-A21A-5E4825F26103}" destId="{50758B54-759D-4CDC-BAFA-22AB8E2182A1}" srcOrd="0" destOrd="0" presId="urn:microsoft.com/office/officeart/2005/8/layout/cycle2"/>
    <dgm:cxn modelId="{59DAA2ED-928B-4A7E-9AED-FA30F51160F8}" srcId="{DBD8DCD6-52C0-44FB-94C1-1143E5EF60D4}" destId="{E3115F3F-8CB2-49C8-A527-951318D827BB}" srcOrd="2" destOrd="0" parTransId="{07DAC63C-583E-4880-96B5-2605406D30D9}" sibTransId="{04DBBF40-D4B0-41BA-8549-859A218FF2FA}"/>
    <dgm:cxn modelId="{582D2BEF-3C7E-4B70-A640-445214646E88}" type="presOf" srcId="{C54D7088-2DAE-48AE-BC86-67E36C9219D4}" destId="{24F66B59-6DA2-4F18-9345-2BBEA50F90F2}" srcOrd="1" destOrd="0" presId="urn:microsoft.com/office/officeart/2005/8/layout/cycle2"/>
    <dgm:cxn modelId="{89C414F3-A37B-4F1F-9BA3-710F2BFAE3A7}" type="presOf" srcId="{10AB0413-8784-416A-B89F-1258435E4708}" destId="{203463AD-011D-4BE7-8B58-D398C6E1EABD}" srcOrd="0" destOrd="0" presId="urn:microsoft.com/office/officeart/2005/8/layout/cycle2"/>
    <dgm:cxn modelId="{DD4D7F85-CBB3-4797-ACE4-2DC065F4BEA8}" type="presParOf" srcId="{479ECE92-B3BA-4B9C-B1AD-EBA7DE2FFC20}" destId="{88E95D60-DF1B-4888-992E-9C4FE22A3903}" srcOrd="0" destOrd="0" presId="urn:microsoft.com/office/officeart/2005/8/layout/cycle2"/>
    <dgm:cxn modelId="{341A4BDA-FFF6-41F4-A2A5-202B5E7C69EE}" type="presParOf" srcId="{479ECE92-B3BA-4B9C-B1AD-EBA7DE2FFC20}" destId="{DC3BBFC6-97D4-4AEB-B4A9-35E2DB5A76AA}" srcOrd="1" destOrd="0" presId="urn:microsoft.com/office/officeart/2005/8/layout/cycle2"/>
    <dgm:cxn modelId="{2F6C723C-4E40-44DD-B26D-A071A4C9AE6C}" type="presParOf" srcId="{DC3BBFC6-97D4-4AEB-B4A9-35E2DB5A76AA}" destId="{D7D290B0-D048-422A-B9CD-A7ED7B16AEC7}" srcOrd="0" destOrd="0" presId="urn:microsoft.com/office/officeart/2005/8/layout/cycle2"/>
    <dgm:cxn modelId="{AD24E1DC-0D07-41EB-B5A9-9C74791365D4}" type="presParOf" srcId="{479ECE92-B3BA-4B9C-B1AD-EBA7DE2FFC20}" destId="{203463AD-011D-4BE7-8B58-D398C6E1EABD}" srcOrd="2" destOrd="0" presId="urn:microsoft.com/office/officeart/2005/8/layout/cycle2"/>
    <dgm:cxn modelId="{586771F8-04A4-4C32-85C6-005269DB4A60}" type="presParOf" srcId="{479ECE92-B3BA-4B9C-B1AD-EBA7DE2FFC20}" destId="{CD2AA31F-4AED-413E-A39F-11740B950733}" srcOrd="3" destOrd="0" presId="urn:microsoft.com/office/officeart/2005/8/layout/cycle2"/>
    <dgm:cxn modelId="{07148019-AE4C-4315-B43C-AF236639DCC5}" type="presParOf" srcId="{CD2AA31F-4AED-413E-A39F-11740B950733}" destId="{12E85209-6ED5-4DE2-9D0F-381DBE170443}" srcOrd="0" destOrd="0" presId="urn:microsoft.com/office/officeart/2005/8/layout/cycle2"/>
    <dgm:cxn modelId="{1F6E94F5-B652-4D19-A343-7F8DEC5B15CA}" type="presParOf" srcId="{479ECE92-B3BA-4B9C-B1AD-EBA7DE2FFC20}" destId="{0824D890-77CF-49AC-AFDF-12E4D7A0D72D}" srcOrd="4" destOrd="0" presId="urn:microsoft.com/office/officeart/2005/8/layout/cycle2"/>
    <dgm:cxn modelId="{95867391-CA3C-4E69-A230-6237A2DF96D4}" type="presParOf" srcId="{479ECE92-B3BA-4B9C-B1AD-EBA7DE2FFC20}" destId="{67B9519F-86C7-40D6-BC83-E2FC4A3992DA}" srcOrd="5" destOrd="0" presId="urn:microsoft.com/office/officeart/2005/8/layout/cycle2"/>
    <dgm:cxn modelId="{9899CD36-409F-428B-8F70-701F58362CAE}" type="presParOf" srcId="{67B9519F-86C7-40D6-BC83-E2FC4A3992DA}" destId="{0AC32D0A-910C-41F2-A2E8-0EC9379AB09A}" srcOrd="0" destOrd="0" presId="urn:microsoft.com/office/officeart/2005/8/layout/cycle2"/>
    <dgm:cxn modelId="{681E3E69-DFC0-4D1E-886A-9D5A082357E4}" type="presParOf" srcId="{479ECE92-B3BA-4B9C-B1AD-EBA7DE2FFC20}" destId="{220A31E8-99A5-4F87-BBF4-3DB20BE74847}" srcOrd="6" destOrd="0" presId="urn:microsoft.com/office/officeart/2005/8/layout/cycle2"/>
    <dgm:cxn modelId="{DB9A6B7B-79A1-4DA8-99E5-36A34A6E3061}" type="presParOf" srcId="{479ECE92-B3BA-4B9C-B1AD-EBA7DE2FFC20}" destId="{1D82824D-AD66-4623-B684-DC686582E5E8}" srcOrd="7" destOrd="0" presId="urn:microsoft.com/office/officeart/2005/8/layout/cycle2"/>
    <dgm:cxn modelId="{C83E4392-A8EF-4752-9B97-48DAB0370CFB}" type="presParOf" srcId="{1D82824D-AD66-4623-B684-DC686582E5E8}" destId="{8701971E-71B7-4FC6-8F73-4B7AA7944340}" srcOrd="0" destOrd="0" presId="urn:microsoft.com/office/officeart/2005/8/layout/cycle2"/>
    <dgm:cxn modelId="{6ABA48CB-DA6C-4CF1-9908-9F2F181DFBF3}" type="presParOf" srcId="{479ECE92-B3BA-4B9C-B1AD-EBA7DE2FFC20}" destId="{FF09D72C-DD4F-4ECE-B3D0-DE41437BD304}" srcOrd="8" destOrd="0" presId="urn:microsoft.com/office/officeart/2005/8/layout/cycle2"/>
    <dgm:cxn modelId="{0643B247-0900-422B-88AF-95ED672238A6}" type="presParOf" srcId="{479ECE92-B3BA-4B9C-B1AD-EBA7DE2FFC20}" destId="{50758B54-759D-4CDC-BAFA-22AB8E2182A1}" srcOrd="9" destOrd="0" presId="urn:microsoft.com/office/officeart/2005/8/layout/cycle2"/>
    <dgm:cxn modelId="{17BB8697-0D62-42BC-A65B-FB1BA50FB410}" type="presParOf" srcId="{50758B54-759D-4CDC-BAFA-22AB8E2182A1}" destId="{C795A2CB-348D-4220-AC05-7736FEF52579}" srcOrd="0" destOrd="0" presId="urn:microsoft.com/office/officeart/2005/8/layout/cycle2"/>
    <dgm:cxn modelId="{FFDDAD80-E5B9-4955-B482-862E957E367E}" type="presParOf" srcId="{479ECE92-B3BA-4B9C-B1AD-EBA7DE2FFC20}" destId="{691DAF67-16C5-4638-AE63-CEB2D7457073}" srcOrd="10" destOrd="0" presId="urn:microsoft.com/office/officeart/2005/8/layout/cycle2"/>
    <dgm:cxn modelId="{B8A8A689-AE91-4F20-B974-B6A603A11F51}" type="presParOf" srcId="{479ECE92-B3BA-4B9C-B1AD-EBA7DE2FFC20}" destId="{97E16159-3DC8-4BA4-B4EE-80249AD4C2E1}" srcOrd="11" destOrd="0" presId="urn:microsoft.com/office/officeart/2005/8/layout/cycle2"/>
    <dgm:cxn modelId="{CD259F28-C968-42CE-B7C2-0AF6056FE6E9}" type="presParOf" srcId="{97E16159-3DC8-4BA4-B4EE-80249AD4C2E1}" destId="{24F66B59-6DA2-4F18-9345-2BBEA50F90F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D8DCD6-52C0-44FB-94C1-1143E5EF60D4}"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e-DE"/>
        </a:p>
      </dgm:t>
    </dgm:pt>
    <dgm:pt modelId="{10AB0413-8784-416A-B89F-1258435E4708}">
      <dgm:prSet phldrT="[Text]" custT="1"/>
      <dgm:spPr>
        <a:solidFill>
          <a:schemeClr val="tx2">
            <a:lumMod val="20000"/>
            <a:lumOff val="80000"/>
          </a:schemeClr>
        </a:solidFill>
      </dgm:spPr>
      <dgm:t>
        <a:bodyPr lIns="0" tIns="0" rIns="0" bIns="0"/>
        <a:lstStyle/>
        <a:p>
          <a:r>
            <a:rPr lang="de-DE" sz="1200" b="1" dirty="0"/>
            <a:t>2</a:t>
          </a:r>
        </a:p>
      </dgm:t>
    </dgm:pt>
    <dgm:pt modelId="{15150F3E-94B9-4CB6-BD2F-AE810C8CB9EC}" type="parTrans" cxnId="{54121666-6ACA-422A-B5B2-64D7FC29ADA0}">
      <dgm:prSet/>
      <dgm:spPr/>
      <dgm:t>
        <a:bodyPr/>
        <a:lstStyle/>
        <a:p>
          <a:endParaRPr lang="de-DE" sz="1100"/>
        </a:p>
      </dgm:t>
    </dgm:pt>
    <dgm:pt modelId="{86A30115-D964-4EE8-ABEB-AFFD1DB3EEC1}" type="sibTrans" cxnId="{54121666-6ACA-422A-B5B2-64D7FC29ADA0}">
      <dgm:prSet custT="1"/>
      <dgm:spPr>
        <a:solidFill>
          <a:schemeClr val="tx2">
            <a:lumMod val="20000"/>
            <a:lumOff val="80000"/>
          </a:schemeClr>
        </a:solidFill>
      </dgm:spPr>
      <dgm:t>
        <a:bodyPr/>
        <a:lstStyle/>
        <a:p>
          <a:endParaRPr lang="de-DE" sz="1100"/>
        </a:p>
      </dgm:t>
    </dgm:pt>
    <dgm:pt modelId="{E3115F3F-8CB2-49C8-A527-951318D827BB}">
      <dgm:prSet phldrT="[Text]" custT="1"/>
      <dgm:spPr>
        <a:solidFill>
          <a:schemeClr val="tx2">
            <a:lumMod val="20000"/>
            <a:lumOff val="80000"/>
          </a:schemeClr>
        </a:solidFill>
      </dgm:spPr>
      <dgm:t>
        <a:bodyPr lIns="0" tIns="0" rIns="0" bIns="0"/>
        <a:lstStyle/>
        <a:p>
          <a:r>
            <a:rPr lang="de-DE" sz="1200" b="1" dirty="0"/>
            <a:t>3.</a:t>
          </a:r>
        </a:p>
      </dgm:t>
    </dgm:pt>
    <dgm:pt modelId="{07DAC63C-583E-4880-96B5-2605406D30D9}" type="parTrans" cxnId="{59DAA2ED-928B-4A7E-9AED-FA30F51160F8}">
      <dgm:prSet/>
      <dgm:spPr/>
      <dgm:t>
        <a:bodyPr/>
        <a:lstStyle/>
        <a:p>
          <a:endParaRPr lang="de-DE" sz="1100"/>
        </a:p>
      </dgm:t>
    </dgm:pt>
    <dgm:pt modelId="{04DBBF40-D4B0-41BA-8549-859A218FF2FA}" type="sibTrans" cxnId="{59DAA2ED-928B-4A7E-9AED-FA30F51160F8}">
      <dgm:prSet custT="1"/>
      <dgm:spPr>
        <a:solidFill>
          <a:schemeClr val="tx2">
            <a:lumMod val="20000"/>
            <a:lumOff val="80000"/>
          </a:schemeClr>
        </a:solidFill>
      </dgm:spPr>
      <dgm:t>
        <a:bodyPr/>
        <a:lstStyle/>
        <a:p>
          <a:endParaRPr lang="de-DE" sz="1100"/>
        </a:p>
      </dgm:t>
    </dgm:pt>
    <dgm:pt modelId="{9673D9F5-1A62-45C7-BC12-450F792F6713}">
      <dgm:prSet phldrT="[Text]" custT="1"/>
      <dgm:spPr>
        <a:solidFill>
          <a:schemeClr val="tx2">
            <a:lumMod val="20000"/>
            <a:lumOff val="80000"/>
          </a:schemeClr>
        </a:solidFill>
      </dgm:spPr>
      <dgm:t>
        <a:bodyPr lIns="0" tIns="0" rIns="0" bIns="0"/>
        <a:lstStyle/>
        <a:p>
          <a:endParaRPr lang="de-DE" sz="1200" b="0" dirty="0"/>
        </a:p>
      </dgm:t>
    </dgm:pt>
    <dgm:pt modelId="{7A3953E6-7F9B-4474-8B66-5755296BB194}" type="parTrans" cxnId="{E989D67E-99FB-4FCA-B0A0-05C00E030C46}">
      <dgm:prSet/>
      <dgm:spPr/>
      <dgm:t>
        <a:bodyPr/>
        <a:lstStyle/>
        <a:p>
          <a:endParaRPr lang="de-DE" sz="1100"/>
        </a:p>
      </dgm:t>
    </dgm:pt>
    <dgm:pt modelId="{FB6BDEA9-8D79-493B-A21A-5E4825F26103}" type="sibTrans" cxnId="{E989D67E-99FB-4FCA-B0A0-05C00E030C46}">
      <dgm:prSet custT="1"/>
      <dgm:spPr>
        <a:solidFill>
          <a:schemeClr val="tx2">
            <a:lumMod val="20000"/>
            <a:lumOff val="80000"/>
          </a:schemeClr>
        </a:solidFill>
      </dgm:spPr>
      <dgm:t>
        <a:bodyPr/>
        <a:lstStyle/>
        <a:p>
          <a:endParaRPr lang="de-DE" sz="1100"/>
        </a:p>
      </dgm:t>
    </dgm:pt>
    <dgm:pt modelId="{08E77206-709A-4669-BB2B-A06658AEFF1E}">
      <dgm:prSet phldrT="[Text]" custT="1"/>
      <dgm:spPr>
        <a:solidFill>
          <a:schemeClr val="tx2">
            <a:lumMod val="20000"/>
            <a:lumOff val="80000"/>
          </a:schemeClr>
        </a:solidFill>
      </dgm:spPr>
      <dgm:t>
        <a:bodyPr lIns="0" tIns="0" rIns="0" bIns="0"/>
        <a:lstStyle/>
        <a:p>
          <a:r>
            <a:rPr lang="de-DE" sz="1200" b="1" dirty="0"/>
            <a:t>5.</a:t>
          </a:r>
          <a:endParaRPr lang="de-DE" sz="1200" b="0" dirty="0"/>
        </a:p>
      </dgm:t>
    </dgm:pt>
    <dgm:pt modelId="{C54D7088-2DAE-48AE-BC86-67E36C9219D4}" type="sibTrans" cxnId="{0C481E96-C27C-4854-838E-3EB548989766}">
      <dgm:prSet custT="1"/>
      <dgm:spPr>
        <a:solidFill>
          <a:schemeClr val="tx2">
            <a:lumMod val="20000"/>
            <a:lumOff val="80000"/>
          </a:schemeClr>
        </a:solidFill>
      </dgm:spPr>
      <dgm:t>
        <a:bodyPr/>
        <a:lstStyle/>
        <a:p>
          <a:endParaRPr lang="de-DE" sz="1100"/>
        </a:p>
      </dgm:t>
    </dgm:pt>
    <dgm:pt modelId="{C8FC89BE-9133-4564-9507-0750C850D781}" type="parTrans" cxnId="{0C481E96-C27C-4854-838E-3EB548989766}">
      <dgm:prSet/>
      <dgm:spPr/>
      <dgm:t>
        <a:bodyPr/>
        <a:lstStyle/>
        <a:p>
          <a:endParaRPr lang="de-DE" sz="1100"/>
        </a:p>
      </dgm:t>
    </dgm:pt>
    <dgm:pt modelId="{27D0B7B9-FCC5-4DFF-8B8E-00899E98819C}">
      <dgm:prSet phldrT="[Text]" custT="1"/>
      <dgm:spPr>
        <a:solidFill>
          <a:schemeClr val="tx2"/>
        </a:solidFill>
      </dgm:spPr>
      <dgm:t>
        <a:bodyPr lIns="0" tIns="0" rIns="0" bIns="0"/>
        <a:lstStyle/>
        <a:p>
          <a:r>
            <a:rPr lang="de-DE" sz="1200" b="1" dirty="0"/>
            <a:t>1.</a:t>
          </a:r>
        </a:p>
      </dgm:t>
    </dgm:pt>
    <dgm:pt modelId="{EB33434E-1E44-4B18-8930-E58AA0688CD8}" type="sibTrans" cxnId="{103F084D-76F1-40A2-841C-74ECCB32CFBC}">
      <dgm:prSet custT="1"/>
      <dgm:spPr>
        <a:solidFill>
          <a:schemeClr val="tx2">
            <a:lumMod val="20000"/>
            <a:lumOff val="80000"/>
          </a:schemeClr>
        </a:solidFill>
      </dgm:spPr>
      <dgm:t>
        <a:bodyPr/>
        <a:lstStyle/>
        <a:p>
          <a:endParaRPr lang="de-DE" sz="1100"/>
        </a:p>
      </dgm:t>
    </dgm:pt>
    <dgm:pt modelId="{D1A77C3C-9292-415F-8219-824F00D33D59}" type="parTrans" cxnId="{103F084D-76F1-40A2-841C-74ECCB32CFBC}">
      <dgm:prSet/>
      <dgm:spPr/>
      <dgm:t>
        <a:bodyPr/>
        <a:lstStyle/>
        <a:p>
          <a:endParaRPr lang="de-DE" sz="1100"/>
        </a:p>
      </dgm:t>
    </dgm:pt>
    <dgm:pt modelId="{AB2B6DA0-730E-4F7D-957D-2447A4F0B5A1}">
      <dgm:prSet phldrT="[Text]" custT="1"/>
      <dgm:spPr>
        <a:solidFill>
          <a:schemeClr val="tx2">
            <a:lumMod val="20000"/>
            <a:lumOff val="80000"/>
          </a:schemeClr>
        </a:solidFill>
      </dgm:spPr>
      <dgm:t>
        <a:bodyPr vert="horz" lIns="0" tIns="0" rIns="0" bIns="0" anchor="ctr" anchorCtr="0"/>
        <a:lstStyle/>
        <a:p>
          <a:r>
            <a:rPr lang="de-DE" sz="1200" b="1" dirty="0"/>
            <a:t>4.</a:t>
          </a:r>
        </a:p>
      </dgm:t>
    </dgm:pt>
    <dgm:pt modelId="{2723AA14-61C2-4CC0-B440-FBC50082F931}" type="sibTrans" cxnId="{2FA9DA89-C813-48BB-B23E-CCE249BB297E}">
      <dgm:prSet custT="1"/>
      <dgm:spPr>
        <a:solidFill>
          <a:schemeClr val="bg1"/>
        </a:solidFill>
        <a:ln>
          <a:noFill/>
        </a:ln>
      </dgm:spPr>
      <dgm:t>
        <a:bodyPr/>
        <a:lstStyle/>
        <a:p>
          <a:endParaRPr lang="de-DE" sz="1100"/>
        </a:p>
      </dgm:t>
    </dgm:pt>
    <dgm:pt modelId="{8FA207D7-2124-4F7D-97A3-4689F4724D87}" type="parTrans" cxnId="{2FA9DA89-C813-48BB-B23E-CCE249BB297E}">
      <dgm:prSet/>
      <dgm:spPr/>
      <dgm:t>
        <a:bodyPr/>
        <a:lstStyle/>
        <a:p>
          <a:endParaRPr lang="de-DE" sz="1100"/>
        </a:p>
      </dgm:t>
    </dgm:pt>
    <dgm:pt modelId="{479ECE92-B3BA-4B9C-B1AD-EBA7DE2FFC20}" type="pres">
      <dgm:prSet presAssocID="{DBD8DCD6-52C0-44FB-94C1-1143E5EF60D4}" presName="cycle" presStyleCnt="0">
        <dgm:presLayoutVars>
          <dgm:dir/>
          <dgm:resizeHandles val="exact"/>
        </dgm:presLayoutVars>
      </dgm:prSet>
      <dgm:spPr/>
    </dgm:pt>
    <dgm:pt modelId="{88E95D60-DF1B-4888-992E-9C4FE22A3903}" type="pres">
      <dgm:prSet presAssocID="{27D0B7B9-FCC5-4DFF-8B8E-00899E98819C}" presName="node" presStyleLbl="node1" presStyleIdx="0" presStyleCnt="6" custScaleX="109777" custScaleY="109777">
        <dgm:presLayoutVars>
          <dgm:bulletEnabled val="1"/>
        </dgm:presLayoutVars>
      </dgm:prSet>
      <dgm:spPr/>
    </dgm:pt>
    <dgm:pt modelId="{DC3BBFC6-97D4-4AEB-B4A9-35E2DB5A76AA}" type="pres">
      <dgm:prSet presAssocID="{EB33434E-1E44-4B18-8930-E58AA0688CD8}" presName="sibTrans" presStyleLbl="sibTrans2D1" presStyleIdx="0" presStyleCnt="6"/>
      <dgm:spPr/>
    </dgm:pt>
    <dgm:pt modelId="{D7D290B0-D048-422A-B9CD-A7ED7B16AEC7}" type="pres">
      <dgm:prSet presAssocID="{EB33434E-1E44-4B18-8930-E58AA0688CD8}" presName="connectorText" presStyleLbl="sibTrans2D1" presStyleIdx="0" presStyleCnt="6"/>
      <dgm:spPr/>
    </dgm:pt>
    <dgm:pt modelId="{203463AD-011D-4BE7-8B58-D398C6E1EABD}" type="pres">
      <dgm:prSet presAssocID="{10AB0413-8784-416A-B89F-1258435E4708}" presName="node" presStyleLbl="node1" presStyleIdx="1" presStyleCnt="6" custScaleX="109777" custScaleY="109777" custRadScaleRad="98543" custRadScaleInc="-3480">
        <dgm:presLayoutVars>
          <dgm:bulletEnabled val="1"/>
        </dgm:presLayoutVars>
      </dgm:prSet>
      <dgm:spPr/>
    </dgm:pt>
    <dgm:pt modelId="{CD2AA31F-4AED-413E-A39F-11740B950733}" type="pres">
      <dgm:prSet presAssocID="{86A30115-D964-4EE8-ABEB-AFFD1DB3EEC1}" presName="sibTrans" presStyleLbl="sibTrans2D1" presStyleIdx="1" presStyleCnt="6"/>
      <dgm:spPr/>
    </dgm:pt>
    <dgm:pt modelId="{12E85209-6ED5-4DE2-9D0F-381DBE170443}" type="pres">
      <dgm:prSet presAssocID="{86A30115-D964-4EE8-ABEB-AFFD1DB3EEC1}" presName="connectorText" presStyleLbl="sibTrans2D1" presStyleIdx="1" presStyleCnt="6"/>
      <dgm:spPr/>
    </dgm:pt>
    <dgm:pt modelId="{0824D890-77CF-49AC-AFDF-12E4D7A0D72D}" type="pres">
      <dgm:prSet presAssocID="{E3115F3F-8CB2-49C8-A527-951318D827BB}" presName="node" presStyleLbl="node1" presStyleIdx="2" presStyleCnt="6" custScaleX="109777" custScaleY="109777">
        <dgm:presLayoutVars>
          <dgm:bulletEnabled val="1"/>
        </dgm:presLayoutVars>
      </dgm:prSet>
      <dgm:spPr/>
    </dgm:pt>
    <dgm:pt modelId="{67B9519F-86C7-40D6-BC83-E2FC4A3992DA}" type="pres">
      <dgm:prSet presAssocID="{04DBBF40-D4B0-41BA-8549-859A218FF2FA}" presName="sibTrans" presStyleLbl="sibTrans2D1" presStyleIdx="2" presStyleCnt="6"/>
      <dgm:spPr/>
    </dgm:pt>
    <dgm:pt modelId="{0AC32D0A-910C-41F2-A2E8-0EC9379AB09A}" type="pres">
      <dgm:prSet presAssocID="{04DBBF40-D4B0-41BA-8549-859A218FF2FA}" presName="connectorText" presStyleLbl="sibTrans2D1" presStyleIdx="2" presStyleCnt="6"/>
      <dgm:spPr/>
    </dgm:pt>
    <dgm:pt modelId="{220A31E8-99A5-4F87-BBF4-3DB20BE74847}" type="pres">
      <dgm:prSet presAssocID="{AB2B6DA0-730E-4F7D-957D-2447A4F0B5A1}" presName="node" presStyleLbl="node1" presStyleIdx="3" presStyleCnt="6" custScaleX="113638" custScaleY="110178" custRadScaleRad="83050" custRadScaleInc="25125">
        <dgm:presLayoutVars>
          <dgm:bulletEnabled val="1"/>
        </dgm:presLayoutVars>
      </dgm:prSet>
      <dgm:spPr/>
    </dgm:pt>
    <dgm:pt modelId="{1D82824D-AD66-4623-B684-DC686582E5E8}" type="pres">
      <dgm:prSet presAssocID="{2723AA14-61C2-4CC0-B440-FBC50082F931}" presName="sibTrans" presStyleLbl="sibTrans2D1" presStyleIdx="3" presStyleCnt="6"/>
      <dgm:spPr/>
    </dgm:pt>
    <dgm:pt modelId="{8701971E-71B7-4FC6-8F73-4B7AA7944340}" type="pres">
      <dgm:prSet presAssocID="{2723AA14-61C2-4CC0-B440-FBC50082F931}" presName="connectorText" presStyleLbl="sibTrans2D1" presStyleIdx="3" presStyleCnt="6"/>
      <dgm:spPr/>
    </dgm:pt>
    <dgm:pt modelId="{FF09D72C-DD4F-4ECE-B3D0-DE41437BD304}" type="pres">
      <dgm:prSet presAssocID="{9673D9F5-1A62-45C7-BC12-450F792F6713}" presName="node" presStyleLbl="node1" presStyleIdx="4" presStyleCnt="6" custScaleX="109777" custScaleY="109777" custRadScaleRad="86060" custRadScaleInc="-20323">
        <dgm:presLayoutVars>
          <dgm:bulletEnabled val="1"/>
        </dgm:presLayoutVars>
      </dgm:prSet>
      <dgm:spPr/>
    </dgm:pt>
    <dgm:pt modelId="{50758B54-759D-4CDC-BAFA-22AB8E2182A1}" type="pres">
      <dgm:prSet presAssocID="{FB6BDEA9-8D79-493B-A21A-5E4825F26103}" presName="sibTrans" presStyleLbl="sibTrans2D1" presStyleIdx="4" presStyleCnt="6"/>
      <dgm:spPr/>
    </dgm:pt>
    <dgm:pt modelId="{C795A2CB-348D-4220-AC05-7736FEF52579}" type="pres">
      <dgm:prSet presAssocID="{FB6BDEA9-8D79-493B-A21A-5E4825F26103}" presName="connectorText" presStyleLbl="sibTrans2D1" presStyleIdx="4" presStyleCnt="6"/>
      <dgm:spPr/>
    </dgm:pt>
    <dgm:pt modelId="{691DAF67-16C5-4638-AE63-CEB2D7457073}" type="pres">
      <dgm:prSet presAssocID="{08E77206-709A-4669-BB2B-A06658AEFF1E}" presName="node" presStyleLbl="node1" presStyleIdx="5" presStyleCnt="6" custScaleX="109777" custScaleY="109777">
        <dgm:presLayoutVars>
          <dgm:bulletEnabled val="1"/>
        </dgm:presLayoutVars>
      </dgm:prSet>
      <dgm:spPr/>
    </dgm:pt>
    <dgm:pt modelId="{97E16159-3DC8-4BA4-B4EE-80249AD4C2E1}" type="pres">
      <dgm:prSet presAssocID="{C54D7088-2DAE-48AE-BC86-67E36C9219D4}" presName="sibTrans" presStyleLbl="sibTrans2D1" presStyleIdx="5" presStyleCnt="6"/>
      <dgm:spPr/>
    </dgm:pt>
    <dgm:pt modelId="{24F66B59-6DA2-4F18-9345-2BBEA50F90F2}" type="pres">
      <dgm:prSet presAssocID="{C54D7088-2DAE-48AE-BC86-67E36C9219D4}" presName="connectorText" presStyleLbl="sibTrans2D1" presStyleIdx="5" presStyleCnt="6"/>
      <dgm:spPr/>
    </dgm:pt>
  </dgm:ptLst>
  <dgm:cxnLst>
    <dgm:cxn modelId="{A9E92F03-2E6D-4B1A-8823-870ED0D7AE51}" type="presOf" srcId="{DBD8DCD6-52C0-44FB-94C1-1143E5EF60D4}" destId="{479ECE92-B3BA-4B9C-B1AD-EBA7DE2FFC20}" srcOrd="0" destOrd="0" presId="urn:microsoft.com/office/officeart/2005/8/layout/cycle2"/>
    <dgm:cxn modelId="{27E6C508-12A6-4114-91F9-128A1EECB120}" type="presOf" srcId="{08E77206-709A-4669-BB2B-A06658AEFF1E}" destId="{691DAF67-16C5-4638-AE63-CEB2D7457073}" srcOrd="0" destOrd="0" presId="urn:microsoft.com/office/officeart/2005/8/layout/cycle2"/>
    <dgm:cxn modelId="{3F8F900C-7F37-476D-8507-2BFB9C8BB0A8}" type="presOf" srcId="{2723AA14-61C2-4CC0-B440-FBC50082F931}" destId="{8701971E-71B7-4FC6-8F73-4B7AA7944340}" srcOrd="1" destOrd="0" presId="urn:microsoft.com/office/officeart/2005/8/layout/cycle2"/>
    <dgm:cxn modelId="{77464B1D-AB52-48CD-AD79-C45CF97B2F89}" type="presOf" srcId="{C54D7088-2DAE-48AE-BC86-67E36C9219D4}" destId="{97E16159-3DC8-4BA4-B4EE-80249AD4C2E1}" srcOrd="0" destOrd="0" presId="urn:microsoft.com/office/officeart/2005/8/layout/cycle2"/>
    <dgm:cxn modelId="{A05E2924-C9E8-400F-B2EC-F56E16D926C8}" type="presOf" srcId="{04DBBF40-D4B0-41BA-8549-859A218FF2FA}" destId="{0AC32D0A-910C-41F2-A2E8-0EC9379AB09A}" srcOrd="1" destOrd="0" presId="urn:microsoft.com/office/officeart/2005/8/layout/cycle2"/>
    <dgm:cxn modelId="{A777B326-D8BF-44F8-AAF1-404453078C6E}" type="presOf" srcId="{86A30115-D964-4EE8-ABEB-AFFD1DB3EEC1}" destId="{12E85209-6ED5-4DE2-9D0F-381DBE170443}" srcOrd="1" destOrd="0" presId="urn:microsoft.com/office/officeart/2005/8/layout/cycle2"/>
    <dgm:cxn modelId="{791CF82E-2697-4091-84C9-E850D2550640}" type="presOf" srcId="{EB33434E-1E44-4B18-8930-E58AA0688CD8}" destId="{DC3BBFC6-97D4-4AEB-B4A9-35E2DB5A76AA}" srcOrd="0" destOrd="0" presId="urn:microsoft.com/office/officeart/2005/8/layout/cycle2"/>
    <dgm:cxn modelId="{E363FA2F-D70F-43BD-ADFC-852EE9C0291B}" type="presOf" srcId="{2723AA14-61C2-4CC0-B440-FBC50082F931}" destId="{1D82824D-AD66-4623-B684-DC686582E5E8}" srcOrd="0" destOrd="0" presId="urn:microsoft.com/office/officeart/2005/8/layout/cycle2"/>
    <dgm:cxn modelId="{72FC7930-83D9-401C-8DFC-883090DABE6F}" type="presOf" srcId="{FB6BDEA9-8D79-493B-A21A-5E4825F26103}" destId="{C795A2CB-348D-4220-AC05-7736FEF52579}" srcOrd="1" destOrd="0" presId="urn:microsoft.com/office/officeart/2005/8/layout/cycle2"/>
    <dgm:cxn modelId="{54121666-6ACA-422A-B5B2-64D7FC29ADA0}" srcId="{DBD8DCD6-52C0-44FB-94C1-1143E5EF60D4}" destId="{10AB0413-8784-416A-B89F-1258435E4708}" srcOrd="1" destOrd="0" parTransId="{15150F3E-94B9-4CB6-BD2F-AE810C8CB9EC}" sibTransId="{86A30115-D964-4EE8-ABEB-AFFD1DB3EEC1}"/>
    <dgm:cxn modelId="{103F084D-76F1-40A2-841C-74ECCB32CFBC}" srcId="{DBD8DCD6-52C0-44FB-94C1-1143E5EF60D4}" destId="{27D0B7B9-FCC5-4DFF-8B8E-00899E98819C}" srcOrd="0" destOrd="0" parTransId="{D1A77C3C-9292-415F-8219-824F00D33D59}" sibTransId="{EB33434E-1E44-4B18-8930-E58AA0688CD8}"/>
    <dgm:cxn modelId="{AE238E77-1B28-4B5F-84D5-A000E466C011}" type="presOf" srcId="{86A30115-D964-4EE8-ABEB-AFFD1DB3EEC1}" destId="{CD2AA31F-4AED-413E-A39F-11740B950733}" srcOrd="0" destOrd="0" presId="urn:microsoft.com/office/officeart/2005/8/layout/cycle2"/>
    <dgm:cxn modelId="{66421F7A-F518-4AAB-A5CE-C8874EF68512}" type="presOf" srcId="{9673D9F5-1A62-45C7-BC12-450F792F6713}" destId="{FF09D72C-DD4F-4ECE-B3D0-DE41437BD304}" srcOrd="0" destOrd="0" presId="urn:microsoft.com/office/officeart/2005/8/layout/cycle2"/>
    <dgm:cxn modelId="{E989D67E-99FB-4FCA-B0A0-05C00E030C46}" srcId="{DBD8DCD6-52C0-44FB-94C1-1143E5EF60D4}" destId="{9673D9F5-1A62-45C7-BC12-450F792F6713}" srcOrd="4" destOrd="0" parTransId="{7A3953E6-7F9B-4474-8B66-5755296BB194}" sibTransId="{FB6BDEA9-8D79-493B-A21A-5E4825F26103}"/>
    <dgm:cxn modelId="{2FA9DA89-C813-48BB-B23E-CCE249BB297E}" srcId="{DBD8DCD6-52C0-44FB-94C1-1143E5EF60D4}" destId="{AB2B6DA0-730E-4F7D-957D-2447A4F0B5A1}" srcOrd="3" destOrd="0" parTransId="{8FA207D7-2124-4F7D-97A3-4689F4724D87}" sibTransId="{2723AA14-61C2-4CC0-B440-FBC50082F931}"/>
    <dgm:cxn modelId="{CFF4CB92-634D-4AFC-ADAC-B8A298BFDEB1}" type="presOf" srcId="{AB2B6DA0-730E-4F7D-957D-2447A4F0B5A1}" destId="{220A31E8-99A5-4F87-BBF4-3DB20BE74847}" srcOrd="0" destOrd="0" presId="urn:microsoft.com/office/officeart/2005/8/layout/cycle2"/>
    <dgm:cxn modelId="{0C481E96-C27C-4854-838E-3EB548989766}" srcId="{DBD8DCD6-52C0-44FB-94C1-1143E5EF60D4}" destId="{08E77206-709A-4669-BB2B-A06658AEFF1E}" srcOrd="5" destOrd="0" parTransId="{C8FC89BE-9133-4564-9507-0750C850D781}" sibTransId="{C54D7088-2DAE-48AE-BC86-67E36C9219D4}"/>
    <dgm:cxn modelId="{C4F4849A-38A0-49FE-BF27-3D03692C7DED}" type="presOf" srcId="{27D0B7B9-FCC5-4DFF-8B8E-00899E98819C}" destId="{88E95D60-DF1B-4888-992E-9C4FE22A3903}" srcOrd="0" destOrd="0" presId="urn:microsoft.com/office/officeart/2005/8/layout/cycle2"/>
    <dgm:cxn modelId="{4576E3C2-C08F-48A9-B8DE-723B8482B106}" type="presOf" srcId="{E3115F3F-8CB2-49C8-A527-951318D827BB}" destId="{0824D890-77CF-49AC-AFDF-12E4D7A0D72D}" srcOrd="0" destOrd="0" presId="urn:microsoft.com/office/officeart/2005/8/layout/cycle2"/>
    <dgm:cxn modelId="{7D70B5D2-8857-4FC1-B3B3-8FA239BA42BB}" type="presOf" srcId="{04DBBF40-D4B0-41BA-8549-859A218FF2FA}" destId="{67B9519F-86C7-40D6-BC83-E2FC4A3992DA}" srcOrd="0" destOrd="0" presId="urn:microsoft.com/office/officeart/2005/8/layout/cycle2"/>
    <dgm:cxn modelId="{D25EF2DA-3CAC-4285-B0F2-CF8E7C3A3978}" type="presOf" srcId="{EB33434E-1E44-4B18-8930-E58AA0688CD8}" destId="{D7D290B0-D048-422A-B9CD-A7ED7B16AEC7}" srcOrd="1" destOrd="0" presId="urn:microsoft.com/office/officeart/2005/8/layout/cycle2"/>
    <dgm:cxn modelId="{0E5955E8-2DF2-40A2-86F7-7C466F3F69F4}" type="presOf" srcId="{FB6BDEA9-8D79-493B-A21A-5E4825F26103}" destId="{50758B54-759D-4CDC-BAFA-22AB8E2182A1}" srcOrd="0" destOrd="0" presId="urn:microsoft.com/office/officeart/2005/8/layout/cycle2"/>
    <dgm:cxn modelId="{59DAA2ED-928B-4A7E-9AED-FA30F51160F8}" srcId="{DBD8DCD6-52C0-44FB-94C1-1143E5EF60D4}" destId="{E3115F3F-8CB2-49C8-A527-951318D827BB}" srcOrd="2" destOrd="0" parTransId="{07DAC63C-583E-4880-96B5-2605406D30D9}" sibTransId="{04DBBF40-D4B0-41BA-8549-859A218FF2FA}"/>
    <dgm:cxn modelId="{582D2BEF-3C7E-4B70-A640-445214646E88}" type="presOf" srcId="{C54D7088-2DAE-48AE-BC86-67E36C9219D4}" destId="{24F66B59-6DA2-4F18-9345-2BBEA50F90F2}" srcOrd="1" destOrd="0" presId="urn:microsoft.com/office/officeart/2005/8/layout/cycle2"/>
    <dgm:cxn modelId="{89C414F3-A37B-4F1F-9BA3-710F2BFAE3A7}" type="presOf" srcId="{10AB0413-8784-416A-B89F-1258435E4708}" destId="{203463AD-011D-4BE7-8B58-D398C6E1EABD}" srcOrd="0" destOrd="0" presId="urn:microsoft.com/office/officeart/2005/8/layout/cycle2"/>
    <dgm:cxn modelId="{DD4D7F85-CBB3-4797-ACE4-2DC065F4BEA8}" type="presParOf" srcId="{479ECE92-B3BA-4B9C-B1AD-EBA7DE2FFC20}" destId="{88E95D60-DF1B-4888-992E-9C4FE22A3903}" srcOrd="0" destOrd="0" presId="urn:microsoft.com/office/officeart/2005/8/layout/cycle2"/>
    <dgm:cxn modelId="{341A4BDA-FFF6-41F4-A2A5-202B5E7C69EE}" type="presParOf" srcId="{479ECE92-B3BA-4B9C-B1AD-EBA7DE2FFC20}" destId="{DC3BBFC6-97D4-4AEB-B4A9-35E2DB5A76AA}" srcOrd="1" destOrd="0" presId="urn:microsoft.com/office/officeart/2005/8/layout/cycle2"/>
    <dgm:cxn modelId="{2F6C723C-4E40-44DD-B26D-A071A4C9AE6C}" type="presParOf" srcId="{DC3BBFC6-97D4-4AEB-B4A9-35E2DB5A76AA}" destId="{D7D290B0-D048-422A-B9CD-A7ED7B16AEC7}" srcOrd="0" destOrd="0" presId="urn:microsoft.com/office/officeart/2005/8/layout/cycle2"/>
    <dgm:cxn modelId="{AD24E1DC-0D07-41EB-B5A9-9C74791365D4}" type="presParOf" srcId="{479ECE92-B3BA-4B9C-B1AD-EBA7DE2FFC20}" destId="{203463AD-011D-4BE7-8B58-D398C6E1EABD}" srcOrd="2" destOrd="0" presId="urn:microsoft.com/office/officeart/2005/8/layout/cycle2"/>
    <dgm:cxn modelId="{586771F8-04A4-4C32-85C6-005269DB4A60}" type="presParOf" srcId="{479ECE92-B3BA-4B9C-B1AD-EBA7DE2FFC20}" destId="{CD2AA31F-4AED-413E-A39F-11740B950733}" srcOrd="3" destOrd="0" presId="urn:microsoft.com/office/officeart/2005/8/layout/cycle2"/>
    <dgm:cxn modelId="{07148019-AE4C-4315-B43C-AF236639DCC5}" type="presParOf" srcId="{CD2AA31F-4AED-413E-A39F-11740B950733}" destId="{12E85209-6ED5-4DE2-9D0F-381DBE170443}" srcOrd="0" destOrd="0" presId="urn:microsoft.com/office/officeart/2005/8/layout/cycle2"/>
    <dgm:cxn modelId="{1F6E94F5-B652-4D19-A343-7F8DEC5B15CA}" type="presParOf" srcId="{479ECE92-B3BA-4B9C-B1AD-EBA7DE2FFC20}" destId="{0824D890-77CF-49AC-AFDF-12E4D7A0D72D}" srcOrd="4" destOrd="0" presId="urn:microsoft.com/office/officeart/2005/8/layout/cycle2"/>
    <dgm:cxn modelId="{95867391-CA3C-4E69-A230-6237A2DF96D4}" type="presParOf" srcId="{479ECE92-B3BA-4B9C-B1AD-EBA7DE2FFC20}" destId="{67B9519F-86C7-40D6-BC83-E2FC4A3992DA}" srcOrd="5" destOrd="0" presId="urn:microsoft.com/office/officeart/2005/8/layout/cycle2"/>
    <dgm:cxn modelId="{9899CD36-409F-428B-8F70-701F58362CAE}" type="presParOf" srcId="{67B9519F-86C7-40D6-BC83-E2FC4A3992DA}" destId="{0AC32D0A-910C-41F2-A2E8-0EC9379AB09A}" srcOrd="0" destOrd="0" presId="urn:microsoft.com/office/officeart/2005/8/layout/cycle2"/>
    <dgm:cxn modelId="{681E3E69-DFC0-4D1E-886A-9D5A082357E4}" type="presParOf" srcId="{479ECE92-B3BA-4B9C-B1AD-EBA7DE2FFC20}" destId="{220A31E8-99A5-4F87-BBF4-3DB20BE74847}" srcOrd="6" destOrd="0" presId="urn:microsoft.com/office/officeart/2005/8/layout/cycle2"/>
    <dgm:cxn modelId="{DB9A6B7B-79A1-4DA8-99E5-36A34A6E3061}" type="presParOf" srcId="{479ECE92-B3BA-4B9C-B1AD-EBA7DE2FFC20}" destId="{1D82824D-AD66-4623-B684-DC686582E5E8}" srcOrd="7" destOrd="0" presId="urn:microsoft.com/office/officeart/2005/8/layout/cycle2"/>
    <dgm:cxn modelId="{C83E4392-A8EF-4752-9B97-48DAB0370CFB}" type="presParOf" srcId="{1D82824D-AD66-4623-B684-DC686582E5E8}" destId="{8701971E-71B7-4FC6-8F73-4B7AA7944340}" srcOrd="0" destOrd="0" presId="urn:microsoft.com/office/officeart/2005/8/layout/cycle2"/>
    <dgm:cxn modelId="{6ABA48CB-DA6C-4CF1-9908-9F2F181DFBF3}" type="presParOf" srcId="{479ECE92-B3BA-4B9C-B1AD-EBA7DE2FFC20}" destId="{FF09D72C-DD4F-4ECE-B3D0-DE41437BD304}" srcOrd="8" destOrd="0" presId="urn:microsoft.com/office/officeart/2005/8/layout/cycle2"/>
    <dgm:cxn modelId="{0643B247-0900-422B-88AF-95ED672238A6}" type="presParOf" srcId="{479ECE92-B3BA-4B9C-B1AD-EBA7DE2FFC20}" destId="{50758B54-759D-4CDC-BAFA-22AB8E2182A1}" srcOrd="9" destOrd="0" presId="urn:microsoft.com/office/officeart/2005/8/layout/cycle2"/>
    <dgm:cxn modelId="{17BB8697-0D62-42BC-A65B-FB1BA50FB410}" type="presParOf" srcId="{50758B54-759D-4CDC-BAFA-22AB8E2182A1}" destId="{C795A2CB-348D-4220-AC05-7736FEF52579}" srcOrd="0" destOrd="0" presId="urn:microsoft.com/office/officeart/2005/8/layout/cycle2"/>
    <dgm:cxn modelId="{FFDDAD80-E5B9-4955-B482-862E957E367E}" type="presParOf" srcId="{479ECE92-B3BA-4B9C-B1AD-EBA7DE2FFC20}" destId="{691DAF67-16C5-4638-AE63-CEB2D7457073}" srcOrd="10" destOrd="0" presId="urn:microsoft.com/office/officeart/2005/8/layout/cycle2"/>
    <dgm:cxn modelId="{B8A8A689-AE91-4F20-B974-B6A603A11F51}" type="presParOf" srcId="{479ECE92-B3BA-4B9C-B1AD-EBA7DE2FFC20}" destId="{97E16159-3DC8-4BA4-B4EE-80249AD4C2E1}" srcOrd="11" destOrd="0" presId="urn:microsoft.com/office/officeart/2005/8/layout/cycle2"/>
    <dgm:cxn modelId="{CD259F28-C968-42CE-B7C2-0AF6056FE6E9}" type="presParOf" srcId="{97E16159-3DC8-4BA4-B4EE-80249AD4C2E1}" destId="{24F66B59-6DA2-4F18-9345-2BBEA50F90F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BD8DCD6-52C0-44FB-94C1-1143E5EF60D4}"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e-DE"/>
        </a:p>
      </dgm:t>
    </dgm:pt>
    <dgm:pt modelId="{10AB0413-8784-416A-B89F-1258435E4708}">
      <dgm:prSet phldrT="[Text]" custT="1"/>
      <dgm:spPr>
        <a:solidFill>
          <a:schemeClr val="tx2">
            <a:lumMod val="20000"/>
            <a:lumOff val="80000"/>
          </a:schemeClr>
        </a:solidFill>
      </dgm:spPr>
      <dgm:t>
        <a:bodyPr lIns="0" tIns="0" rIns="0" bIns="0"/>
        <a:lstStyle/>
        <a:p>
          <a:r>
            <a:rPr lang="de-DE" sz="1200" b="1" dirty="0"/>
            <a:t>2</a:t>
          </a:r>
        </a:p>
      </dgm:t>
    </dgm:pt>
    <dgm:pt modelId="{15150F3E-94B9-4CB6-BD2F-AE810C8CB9EC}" type="parTrans" cxnId="{54121666-6ACA-422A-B5B2-64D7FC29ADA0}">
      <dgm:prSet/>
      <dgm:spPr/>
      <dgm:t>
        <a:bodyPr/>
        <a:lstStyle/>
        <a:p>
          <a:endParaRPr lang="de-DE" sz="1100"/>
        </a:p>
      </dgm:t>
    </dgm:pt>
    <dgm:pt modelId="{86A30115-D964-4EE8-ABEB-AFFD1DB3EEC1}" type="sibTrans" cxnId="{54121666-6ACA-422A-B5B2-64D7FC29ADA0}">
      <dgm:prSet custT="1"/>
      <dgm:spPr>
        <a:solidFill>
          <a:schemeClr val="tx2">
            <a:lumMod val="20000"/>
            <a:lumOff val="80000"/>
          </a:schemeClr>
        </a:solidFill>
      </dgm:spPr>
      <dgm:t>
        <a:bodyPr/>
        <a:lstStyle/>
        <a:p>
          <a:endParaRPr lang="de-DE" sz="1100"/>
        </a:p>
      </dgm:t>
    </dgm:pt>
    <dgm:pt modelId="{E3115F3F-8CB2-49C8-A527-951318D827BB}">
      <dgm:prSet phldrT="[Text]" custT="1"/>
      <dgm:spPr>
        <a:solidFill>
          <a:schemeClr val="tx2">
            <a:lumMod val="20000"/>
            <a:lumOff val="80000"/>
          </a:schemeClr>
        </a:solidFill>
      </dgm:spPr>
      <dgm:t>
        <a:bodyPr lIns="0" tIns="0" rIns="0" bIns="0"/>
        <a:lstStyle/>
        <a:p>
          <a:r>
            <a:rPr lang="de-DE" sz="1200" b="1" dirty="0"/>
            <a:t>3.</a:t>
          </a:r>
        </a:p>
      </dgm:t>
    </dgm:pt>
    <dgm:pt modelId="{07DAC63C-583E-4880-96B5-2605406D30D9}" type="parTrans" cxnId="{59DAA2ED-928B-4A7E-9AED-FA30F51160F8}">
      <dgm:prSet/>
      <dgm:spPr/>
      <dgm:t>
        <a:bodyPr/>
        <a:lstStyle/>
        <a:p>
          <a:endParaRPr lang="de-DE" sz="1100"/>
        </a:p>
      </dgm:t>
    </dgm:pt>
    <dgm:pt modelId="{04DBBF40-D4B0-41BA-8549-859A218FF2FA}" type="sibTrans" cxnId="{59DAA2ED-928B-4A7E-9AED-FA30F51160F8}">
      <dgm:prSet custT="1"/>
      <dgm:spPr>
        <a:solidFill>
          <a:schemeClr val="tx2">
            <a:lumMod val="20000"/>
            <a:lumOff val="80000"/>
          </a:schemeClr>
        </a:solidFill>
      </dgm:spPr>
      <dgm:t>
        <a:bodyPr/>
        <a:lstStyle/>
        <a:p>
          <a:endParaRPr lang="de-DE" sz="1100"/>
        </a:p>
      </dgm:t>
    </dgm:pt>
    <dgm:pt modelId="{9673D9F5-1A62-45C7-BC12-450F792F6713}">
      <dgm:prSet phldrT="[Text]" custT="1"/>
      <dgm:spPr>
        <a:solidFill>
          <a:schemeClr val="tx2">
            <a:lumMod val="20000"/>
            <a:lumOff val="80000"/>
          </a:schemeClr>
        </a:solidFill>
      </dgm:spPr>
      <dgm:t>
        <a:bodyPr lIns="0" tIns="0" rIns="0" bIns="0"/>
        <a:lstStyle/>
        <a:p>
          <a:endParaRPr lang="de-DE" sz="1200" b="0" dirty="0"/>
        </a:p>
      </dgm:t>
    </dgm:pt>
    <dgm:pt modelId="{7A3953E6-7F9B-4474-8B66-5755296BB194}" type="parTrans" cxnId="{E989D67E-99FB-4FCA-B0A0-05C00E030C46}">
      <dgm:prSet/>
      <dgm:spPr/>
      <dgm:t>
        <a:bodyPr/>
        <a:lstStyle/>
        <a:p>
          <a:endParaRPr lang="de-DE" sz="1100"/>
        </a:p>
      </dgm:t>
    </dgm:pt>
    <dgm:pt modelId="{FB6BDEA9-8D79-493B-A21A-5E4825F26103}" type="sibTrans" cxnId="{E989D67E-99FB-4FCA-B0A0-05C00E030C46}">
      <dgm:prSet custT="1"/>
      <dgm:spPr>
        <a:solidFill>
          <a:schemeClr val="tx2">
            <a:lumMod val="20000"/>
            <a:lumOff val="80000"/>
          </a:schemeClr>
        </a:solidFill>
      </dgm:spPr>
      <dgm:t>
        <a:bodyPr/>
        <a:lstStyle/>
        <a:p>
          <a:endParaRPr lang="de-DE" sz="1100"/>
        </a:p>
      </dgm:t>
    </dgm:pt>
    <dgm:pt modelId="{08E77206-709A-4669-BB2B-A06658AEFF1E}">
      <dgm:prSet phldrT="[Text]" custT="1"/>
      <dgm:spPr>
        <a:solidFill>
          <a:schemeClr val="tx2">
            <a:lumMod val="20000"/>
            <a:lumOff val="80000"/>
          </a:schemeClr>
        </a:solidFill>
      </dgm:spPr>
      <dgm:t>
        <a:bodyPr lIns="0" tIns="0" rIns="0" bIns="0"/>
        <a:lstStyle/>
        <a:p>
          <a:r>
            <a:rPr lang="de-DE" sz="1200" b="1" dirty="0"/>
            <a:t>5.</a:t>
          </a:r>
          <a:endParaRPr lang="de-DE" sz="1200" b="0" dirty="0"/>
        </a:p>
      </dgm:t>
    </dgm:pt>
    <dgm:pt modelId="{C54D7088-2DAE-48AE-BC86-67E36C9219D4}" type="sibTrans" cxnId="{0C481E96-C27C-4854-838E-3EB548989766}">
      <dgm:prSet custT="1"/>
      <dgm:spPr>
        <a:solidFill>
          <a:schemeClr val="tx2">
            <a:lumMod val="20000"/>
            <a:lumOff val="80000"/>
          </a:schemeClr>
        </a:solidFill>
      </dgm:spPr>
      <dgm:t>
        <a:bodyPr/>
        <a:lstStyle/>
        <a:p>
          <a:endParaRPr lang="de-DE" sz="1100"/>
        </a:p>
      </dgm:t>
    </dgm:pt>
    <dgm:pt modelId="{C8FC89BE-9133-4564-9507-0750C850D781}" type="parTrans" cxnId="{0C481E96-C27C-4854-838E-3EB548989766}">
      <dgm:prSet/>
      <dgm:spPr/>
      <dgm:t>
        <a:bodyPr/>
        <a:lstStyle/>
        <a:p>
          <a:endParaRPr lang="de-DE" sz="1100"/>
        </a:p>
      </dgm:t>
    </dgm:pt>
    <dgm:pt modelId="{27D0B7B9-FCC5-4DFF-8B8E-00899E98819C}">
      <dgm:prSet phldrT="[Text]" custT="1"/>
      <dgm:spPr>
        <a:solidFill>
          <a:schemeClr val="tx2"/>
        </a:solidFill>
      </dgm:spPr>
      <dgm:t>
        <a:bodyPr lIns="0" tIns="0" rIns="0" bIns="0"/>
        <a:lstStyle/>
        <a:p>
          <a:r>
            <a:rPr lang="de-DE" sz="1200" b="1" dirty="0"/>
            <a:t>1.</a:t>
          </a:r>
        </a:p>
      </dgm:t>
    </dgm:pt>
    <dgm:pt modelId="{EB33434E-1E44-4B18-8930-E58AA0688CD8}" type="sibTrans" cxnId="{103F084D-76F1-40A2-841C-74ECCB32CFBC}">
      <dgm:prSet custT="1"/>
      <dgm:spPr>
        <a:solidFill>
          <a:schemeClr val="tx2">
            <a:lumMod val="20000"/>
            <a:lumOff val="80000"/>
          </a:schemeClr>
        </a:solidFill>
      </dgm:spPr>
      <dgm:t>
        <a:bodyPr/>
        <a:lstStyle/>
        <a:p>
          <a:endParaRPr lang="de-DE" sz="1100"/>
        </a:p>
      </dgm:t>
    </dgm:pt>
    <dgm:pt modelId="{D1A77C3C-9292-415F-8219-824F00D33D59}" type="parTrans" cxnId="{103F084D-76F1-40A2-841C-74ECCB32CFBC}">
      <dgm:prSet/>
      <dgm:spPr/>
      <dgm:t>
        <a:bodyPr/>
        <a:lstStyle/>
        <a:p>
          <a:endParaRPr lang="de-DE" sz="1100"/>
        </a:p>
      </dgm:t>
    </dgm:pt>
    <dgm:pt modelId="{AB2B6DA0-730E-4F7D-957D-2447A4F0B5A1}">
      <dgm:prSet phldrT="[Text]" custT="1"/>
      <dgm:spPr>
        <a:solidFill>
          <a:schemeClr val="tx2">
            <a:lumMod val="20000"/>
            <a:lumOff val="80000"/>
          </a:schemeClr>
        </a:solidFill>
      </dgm:spPr>
      <dgm:t>
        <a:bodyPr vert="horz" lIns="0" tIns="0" rIns="0" bIns="0" anchor="ctr" anchorCtr="0"/>
        <a:lstStyle/>
        <a:p>
          <a:r>
            <a:rPr lang="de-DE" sz="1200" b="1" dirty="0"/>
            <a:t>4.</a:t>
          </a:r>
        </a:p>
      </dgm:t>
    </dgm:pt>
    <dgm:pt modelId="{2723AA14-61C2-4CC0-B440-FBC50082F931}" type="sibTrans" cxnId="{2FA9DA89-C813-48BB-B23E-CCE249BB297E}">
      <dgm:prSet custT="1"/>
      <dgm:spPr>
        <a:solidFill>
          <a:schemeClr val="bg1"/>
        </a:solidFill>
        <a:ln>
          <a:noFill/>
        </a:ln>
      </dgm:spPr>
      <dgm:t>
        <a:bodyPr/>
        <a:lstStyle/>
        <a:p>
          <a:endParaRPr lang="de-DE" sz="1100"/>
        </a:p>
      </dgm:t>
    </dgm:pt>
    <dgm:pt modelId="{8FA207D7-2124-4F7D-97A3-4689F4724D87}" type="parTrans" cxnId="{2FA9DA89-C813-48BB-B23E-CCE249BB297E}">
      <dgm:prSet/>
      <dgm:spPr/>
      <dgm:t>
        <a:bodyPr/>
        <a:lstStyle/>
        <a:p>
          <a:endParaRPr lang="de-DE" sz="1100"/>
        </a:p>
      </dgm:t>
    </dgm:pt>
    <dgm:pt modelId="{479ECE92-B3BA-4B9C-B1AD-EBA7DE2FFC20}" type="pres">
      <dgm:prSet presAssocID="{DBD8DCD6-52C0-44FB-94C1-1143E5EF60D4}" presName="cycle" presStyleCnt="0">
        <dgm:presLayoutVars>
          <dgm:dir/>
          <dgm:resizeHandles val="exact"/>
        </dgm:presLayoutVars>
      </dgm:prSet>
      <dgm:spPr/>
    </dgm:pt>
    <dgm:pt modelId="{88E95D60-DF1B-4888-992E-9C4FE22A3903}" type="pres">
      <dgm:prSet presAssocID="{27D0B7B9-FCC5-4DFF-8B8E-00899E98819C}" presName="node" presStyleLbl="node1" presStyleIdx="0" presStyleCnt="6" custScaleX="109777" custScaleY="109777">
        <dgm:presLayoutVars>
          <dgm:bulletEnabled val="1"/>
        </dgm:presLayoutVars>
      </dgm:prSet>
      <dgm:spPr/>
    </dgm:pt>
    <dgm:pt modelId="{DC3BBFC6-97D4-4AEB-B4A9-35E2DB5A76AA}" type="pres">
      <dgm:prSet presAssocID="{EB33434E-1E44-4B18-8930-E58AA0688CD8}" presName="sibTrans" presStyleLbl="sibTrans2D1" presStyleIdx="0" presStyleCnt="6"/>
      <dgm:spPr/>
    </dgm:pt>
    <dgm:pt modelId="{D7D290B0-D048-422A-B9CD-A7ED7B16AEC7}" type="pres">
      <dgm:prSet presAssocID="{EB33434E-1E44-4B18-8930-E58AA0688CD8}" presName="connectorText" presStyleLbl="sibTrans2D1" presStyleIdx="0" presStyleCnt="6"/>
      <dgm:spPr/>
    </dgm:pt>
    <dgm:pt modelId="{203463AD-011D-4BE7-8B58-D398C6E1EABD}" type="pres">
      <dgm:prSet presAssocID="{10AB0413-8784-416A-B89F-1258435E4708}" presName="node" presStyleLbl="node1" presStyleIdx="1" presStyleCnt="6" custScaleX="109777" custScaleY="109777" custRadScaleRad="98543" custRadScaleInc="-3480">
        <dgm:presLayoutVars>
          <dgm:bulletEnabled val="1"/>
        </dgm:presLayoutVars>
      </dgm:prSet>
      <dgm:spPr/>
    </dgm:pt>
    <dgm:pt modelId="{CD2AA31F-4AED-413E-A39F-11740B950733}" type="pres">
      <dgm:prSet presAssocID="{86A30115-D964-4EE8-ABEB-AFFD1DB3EEC1}" presName="sibTrans" presStyleLbl="sibTrans2D1" presStyleIdx="1" presStyleCnt="6"/>
      <dgm:spPr/>
    </dgm:pt>
    <dgm:pt modelId="{12E85209-6ED5-4DE2-9D0F-381DBE170443}" type="pres">
      <dgm:prSet presAssocID="{86A30115-D964-4EE8-ABEB-AFFD1DB3EEC1}" presName="connectorText" presStyleLbl="sibTrans2D1" presStyleIdx="1" presStyleCnt="6"/>
      <dgm:spPr/>
    </dgm:pt>
    <dgm:pt modelId="{0824D890-77CF-49AC-AFDF-12E4D7A0D72D}" type="pres">
      <dgm:prSet presAssocID="{E3115F3F-8CB2-49C8-A527-951318D827BB}" presName="node" presStyleLbl="node1" presStyleIdx="2" presStyleCnt="6" custScaleX="109777" custScaleY="109777">
        <dgm:presLayoutVars>
          <dgm:bulletEnabled val="1"/>
        </dgm:presLayoutVars>
      </dgm:prSet>
      <dgm:spPr/>
    </dgm:pt>
    <dgm:pt modelId="{67B9519F-86C7-40D6-BC83-E2FC4A3992DA}" type="pres">
      <dgm:prSet presAssocID="{04DBBF40-D4B0-41BA-8549-859A218FF2FA}" presName="sibTrans" presStyleLbl="sibTrans2D1" presStyleIdx="2" presStyleCnt="6"/>
      <dgm:spPr/>
    </dgm:pt>
    <dgm:pt modelId="{0AC32D0A-910C-41F2-A2E8-0EC9379AB09A}" type="pres">
      <dgm:prSet presAssocID="{04DBBF40-D4B0-41BA-8549-859A218FF2FA}" presName="connectorText" presStyleLbl="sibTrans2D1" presStyleIdx="2" presStyleCnt="6"/>
      <dgm:spPr/>
    </dgm:pt>
    <dgm:pt modelId="{220A31E8-99A5-4F87-BBF4-3DB20BE74847}" type="pres">
      <dgm:prSet presAssocID="{AB2B6DA0-730E-4F7D-957D-2447A4F0B5A1}" presName="node" presStyleLbl="node1" presStyleIdx="3" presStyleCnt="6" custScaleX="113638" custScaleY="110178" custRadScaleRad="83050" custRadScaleInc="25125">
        <dgm:presLayoutVars>
          <dgm:bulletEnabled val="1"/>
        </dgm:presLayoutVars>
      </dgm:prSet>
      <dgm:spPr/>
    </dgm:pt>
    <dgm:pt modelId="{1D82824D-AD66-4623-B684-DC686582E5E8}" type="pres">
      <dgm:prSet presAssocID="{2723AA14-61C2-4CC0-B440-FBC50082F931}" presName="sibTrans" presStyleLbl="sibTrans2D1" presStyleIdx="3" presStyleCnt="6"/>
      <dgm:spPr/>
    </dgm:pt>
    <dgm:pt modelId="{8701971E-71B7-4FC6-8F73-4B7AA7944340}" type="pres">
      <dgm:prSet presAssocID="{2723AA14-61C2-4CC0-B440-FBC50082F931}" presName="connectorText" presStyleLbl="sibTrans2D1" presStyleIdx="3" presStyleCnt="6"/>
      <dgm:spPr/>
    </dgm:pt>
    <dgm:pt modelId="{FF09D72C-DD4F-4ECE-B3D0-DE41437BD304}" type="pres">
      <dgm:prSet presAssocID="{9673D9F5-1A62-45C7-BC12-450F792F6713}" presName="node" presStyleLbl="node1" presStyleIdx="4" presStyleCnt="6" custScaleX="109777" custScaleY="109777" custRadScaleRad="86060" custRadScaleInc="-20323">
        <dgm:presLayoutVars>
          <dgm:bulletEnabled val="1"/>
        </dgm:presLayoutVars>
      </dgm:prSet>
      <dgm:spPr/>
    </dgm:pt>
    <dgm:pt modelId="{50758B54-759D-4CDC-BAFA-22AB8E2182A1}" type="pres">
      <dgm:prSet presAssocID="{FB6BDEA9-8D79-493B-A21A-5E4825F26103}" presName="sibTrans" presStyleLbl="sibTrans2D1" presStyleIdx="4" presStyleCnt="6"/>
      <dgm:spPr/>
    </dgm:pt>
    <dgm:pt modelId="{C795A2CB-348D-4220-AC05-7736FEF52579}" type="pres">
      <dgm:prSet presAssocID="{FB6BDEA9-8D79-493B-A21A-5E4825F26103}" presName="connectorText" presStyleLbl="sibTrans2D1" presStyleIdx="4" presStyleCnt="6"/>
      <dgm:spPr/>
    </dgm:pt>
    <dgm:pt modelId="{691DAF67-16C5-4638-AE63-CEB2D7457073}" type="pres">
      <dgm:prSet presAssocID="{08E77206-709A-4669-BB2B-A06658AEFF1E}" presName="node" presStyleLbl="node1" presStyleIdx="5" presStyleCnt="6" custScaleX="109777" custScaleY="109777">
        <dgm:presLayoutVars>
          <dgm:bulletEnabled val="1"/>
        </dgm:presLayoutVars>
      </dgm:prSet>
      <dgm:spPr/>
    </dgm:pt>
    <dgm:pt modelId="{97E16159-3DC8-4BA4-B4EE-80249AD4C2E1}" type="pres">
      <dgm:prSet presAssocID="{C54D7088-2DAE-48AE-BC86-67E36C9219D4}" presName="sibTrans" presStyleLbl="sibTrans2D1" presStyleIdx="5" presStyleCnt="6"/>
      <dgm:spPr/>
    </dgm:pt>
    <dgm:pt modelId="{24F66B59-6DA2-4F18-9345-2BBEA50F90F2}" type="pres">
      <dgm:prSet presAssocID="{C54D7088-2DAE-48AE-BC86-67E36C9219D4}" presName="connectorText" presStyleLbl="sibTrans2D1" presStyleIdx="5" presStyleCnt="6"/>
      <dgm:spPr/>
    </dgm:pt>
  </dgm:ptLst>
  <dgm:cxnLst>
    <dgm:cxn modelId="{A9E92F03-2E6D-4B1A-8823-870ED0D7AE51}" type="presOf" srcId="{DBD8DCD6-52C0-44FB-94C1-1143E5EF60D4}" destId="{479ECE92-B3BA-4B9C-B1AD-EBA7DE2FFC20}" srcOrd="0" destOrd="0" presId="urn:microsoft.com/office/officeart/2005/8/layout/cycle2"/>
    <dgm:cxn modelId="{27E6C508-12A6-4114-91F9-128A1EECB120}" type="presOf" srcId="{08E77206-709A-4669-BB2B-A06658AEFF1E}" destId="{691DAF67-16C5-4638-AE63-CEB2D7457073}" srcOrd="0" destOrd="0" presId="urn:microsoft.com/office/officeart/2005/8/layout/cycle2"/>
    <dgm:cxn modelId="{3F8F900C-7F37-476D-8507-2BFB9C8BB0A8}" type="presOf" srcId="{2723AA14-61C2-4CC0-B440-FBC50082F931}" destId="{8701971E-71B7-4FC6-8F73-4B7AA7944340}" srcOrd="1" destOrd="0" presId="urn:microsoft.com/office/officeart/2005/8/layout/cycle2"/>
    <dgm:cxn modelId="{77464B1D-AB52-48CD-AD79-C45CF97B2F89}" type="presOf" srcId="{C54D7088-2DAE-48AE-BC86-67E36C9219D4}" destId="{97E16159-3DC8-4BA4-B4EE-80249AD4C2E1}" srcOrd="0" destOrd="0" presId="urn:microsoft.com/office/officeart/2005/8/layout/cycle2"/>
    <dgm:cxn modelId="{A05E2924-C9E8-400F-B2EC-F56E16D926C8}" type="presOf" srcId="{04DBBF40-D4B0-41BA-8549-859A218FF2FA}" destId="{0AC32D0A-910C-41F2-A2E8-0EC9379AB09A}" srcOrd="1" destOrd="0" presId="urn:microsoft.com/office/officeart/2005/8/layout/cycle2"/>
    <dgm:cxn modelId="{A777B326-D8BF-44F8-AAF1-404453078C6E}" type="presOf" srcId="{86A30115-D964-4EE8-ABEB-AFFD1DB3EEC1}" destId="{12E85209-6ED5-4DE2-9D0F-381DBE170443}" srcOrd="1" destOrd="0" presId="urn:microsoft.com/office/officeart/2005/8/layout/cycle2"/>
    <dgm:cxn modelId="{791CF82E-2697-4091-84C9-E850D2550640}" type="presOf" srcId="{EB33434E-1E44-4B18-8930-E58AA0688CD8}" destId="{DC3BBFC6-97D4-4AEB-B4A9-35E2DB5A76AA}" srcOrd="0" destOrd="0" presId="urn:microsoft.com/office/officeart/2005/8/layout/cycle2"/>
    <dgm:cxn modelId="{E363FA2F-D70F-43BD-ADFC-852EE9C0291B}" type="presOf" srcId="{2723AA14-61C2-4CC0-B440-FBC50082F931}" destId="{1D82824D-AD66-4623-B684-DC686582E5E8}" srcOrd="0" destOrd="0" presId="urn:microsoft.com/office/officeart/2005/8/layout/cycle2"/>
    <dgm:cxn modelId="{72FC7930-83D9-401C-8DFC-883090DABE6F}" type="presOf" srcId="{FB6BDEA9-8D79-493B-A21A-5E4825F26103}" destId="{C795A2CB-348D-4220-AC05-7736FEF52579}" srcOrd="1" destOrd="0" presId="urn:microsoft.com/office/officeart/2005/8/layout/cycle2"/>
    <dgm:cxn modelId="{54121666-6ACA-422A-B5B2-64D7FC29ADA0}" srcId="{DBD8DCD6-52C0-44FB-94C1-1143E5EF60D4}" destId="{10AB0413-8784-416A-B89F-1258435E4708}" srcOrd="1" destOrd="0" parTransId="{15150F3E-94B9-4CB6-BD2F-AE810C8CB9EC}" sibTransId="{86A30115-D964-4EE8-ABEB-AFFD1DB3EEC1}"/>
    <dgm:cxn modelId="{103F084D-76F1-40A2-841C-74ECCB32CFBC}" srcId="{DBD8DCD6-52C0-44FB-94C1-1143E5EF60D4}" destId="{27D0B7B9-FCC5-4DFF-8B8E-00899E98819C}" srcOrd="0" destOrd="0" parTransId="{D1A77C3C-9292-415F-8219-824F00D33D59}" sibTransId="{EB33434E-1E44-4B18-8930-E58AA0688CD8}"/>
    <dgm:cxn modelId="{AE238E77-1B28-4B5F-84D5-A000E466C011}" type="presOf" srcId="{86A30115-D964-4EE8-ABEB-AFFD1DB3EEC1}" destId="{CD2AA31F-4AED-413E-A39F-11740B950733}" srcOrd="0" destOrd="0" presId="urn:microsoft.com/office/officeart/2005/8/layout/cycle2"/>
    <dgm:cxn modelId="{66421F7A-F518-4AAB-A5CE-C8874EF68512}" type="presOf" srcId="{9673D9F5-1A62-45C7-BC12-450F792F6713}" destId="{FF09D72C-DD4F-4ECE-B3D0-DE41437BD304}" srcOrd="0" destOrd="0" presId="urn:microsoft.com/office/officeart/2005/8/layout/cycle2"/>
    <dgm:cxn modelId="{E989D67E-99FB-4FCA-B0A0-05C00E030C46}" srcId="{DBD8DCD6-52C0-44FB-94C1-1143E5EF60D4}" destId="{9673D9F5-1A62-45C7-BC12-450F792F6713}" srcOrd="4" destOrd="0" parTransId="{7A3953E6-7F9B-4474-8B66-5755296BB194}" sibTransId="{FB6BDEA9-8D79-493B-A21A-5E4825F26103}"/>
    <dgm:cxn modelId="{2FA9DA89-C813-48BB-B23E-CCE249BB297E}" srcId="{DBD8DCD6-52C0-44FB-94C1-1143E5EF60D4}" destId="{AB2B6DA0-730E-4F7D-957D-2447A4F0B5A1}" srcOrd="3" destOrd="0" parTransId="{8FA207D7-2124-4F7D-97A3-4689F4724D87}" sibTransId="{2723AA14-61C2-4CC0-B440-FBC50082F931}"/>
    <dgm:cxn modelId="{CFF4CB92-634D-4AFC-ADAC-B8A298BFDEB1}" type="presOf" srcId="{AB2B6DA0-730E-4F7D-957D-2447A4F0B5A1}" destId="{220A31E8-99A5-4F87-BBF4-3DB20BE74847}" srcOrd="0" destOrd="0" presId="urn:microsoft.com/office/officeart/2005/8/layout/cycle2"/>
    <dgm:cxn modelId="{0C481E96-C27C-4854-838E-3EB548989766}" srcId="{DBD8DCD6-52C0-44FB-94C1-1143E5EF60D4}" destId="{08E77206-709A-4669-BB2B-A06658AEFF1E}" srcOrd="5" destOrd="0" parTransId="{C8FC89BE-9133-4564-9507-0750C850D781}" sibTransId="{C54D7088-2DAE-48AE-BC86-67E36C9219D4}"/>
    <dgm:cxn modelId="{C4F4849A-38A0-49FE-BF27-3D03692C7DED}" type="presOf" srcId="{27D0B7B9-FCC5-4DFF-8B8E-00899E98819C}" destId="{88E95D60-DF1B-4888-992E-9C4FE22A3903}" srcOrd="0" destOrd="0" presId="urn:microsoft.com/office/officeart/2005/8/layout/cycle2"/>
    <dgm:cxn modelId="{4576E3C2-C08F-48A9-B8DE-723B8482B106}" type="presOf" srcId="{E3115F3F-8CB2-49C8-A527-951318D827BB}" destId="{0824D890-77CF-49AC-AFDF-12E4D7A0D72D}" srcOrd="0" destOrd="0" presId="urn:microsoft.com/office/officeart/2005/8/layout/cycle2"/>
    <dgm:cxn modelId="{7D70B5D2-8857-4FC1-B3B3-8FA239BA42BB}" type="presOf" srcId="{04DBBF40-D4B0-41BA-8549-859A218FF2FA}" destId="{67B9519F-86C7-40D6-BC83-E2FC4A3992DA}" srcOrd="0" destOrd="0" presId="urn:microsoft.com/office/officeart/2005/8/layout/cycle2"/>
    <dgm:cxn modelId="{D25EF2DA-3CAC-4285-B0F2-CF8E7C3A3978}" type="presOf" srcId="{EB33434E-1E44-4B18-8930-E58AA0688CD8}" destId="{D7D290B0-D048-422A-B9CD-A7ED7B16AEC7}" srcOrd="1" destOrd="0" presId="urn:microsoft.com/office/officeart/2005/8/layout/cycle2"/>
    <dgm:cxn modelId="{0E5955E8-2DF2-40A2-86F7-7C466F3F69F4}" type="presOf" srcId="{FB6BDEA9-8D79-493B-A21A-5E4825F26103}" destId="{50758B54-759D-4CDC-BAFA-22AB8E2182A1}" srcOrd="0" destOrd="0" presId="urn:microsoft.com/office/officeart/2005/8/layout/cycle2"/>
    <dgm:cxn modelId="{59DAA2ED-928B-4A7E-9AED-FA30F51160F8}" srcId="{DBD8DCD6-52C0-44FB-94C1-1143E5EF60D4}" destId="{E3115F3F-8CB2-49C8-A527-951318D827BB}" srcOrd="2" destOrd="0" parTransId="{07DAC63C-583E-4880-96B5-2605406D30D9}" sibTransId="{04DBBF40-D4B0-41BA-8549-859A218FF2FA}"/>
    <dgm:cxn modelId="{582D2BEF-3C7E-4B70-A640-445214646E88}" type="presOf" srcId="{C54D7088-2DAE-48AE-BC86-67E36C9219D4}" destId="{24F66B59-6DA2-4F18-9345-2BBEA50F90F2}" srcOrd="1" destOrd="0" presId="urn:microsoft.com/office/officeart/2005/8/layout/cycle2"/>
    <dgm:cxn modelId="{89C414F3-A37B-4F1F-9BA3-710F2BFAE3A7}" type="presOf" srcId="{10AB0413-8784-416A-B89F-1258435E4708}" destId="{203463AD-011D-4BE7-8B58-D398C6E1EABD}" srcOrd="0" destOrd="0" presId="urn:microsoft.com/office/officeart/2005/8/layout/cycle2"/>
    <dgm:cxn modelId="{DD4D7F85-CBB3-4797-ACE4-2DC065F4BEA8}" type="presParOf" srcId="{479ECE92-B3BA-4B9C-B1AD-EBA7DE2FFC20}" destId="{88E95D60-DF1B-4888-992E-9C4FE22A3903}" srcOrd="0" destOrd="0" presId="urn:microsoft.com/office/officeart/2005/8/layout/cycle2"/>
    <dgm:cxn modelId="{341A4BDA-FFF6-41F4-A2A5-202B5E7C69EE}" type="presParOf" srcId="{479ECE92-B3BA-4B9C-B1AD-EBA7DE2FFC20}" destId="{DC3BBFC6-97D4-4AEB-B4A9-35E2DB5A76AA}" srcOrd="1" destOrd="0" presId="urn:microsoft.com/office/officeart/2005/8/layout/cycle2"/>
    <dgm:cxn modelId="{2F6C723C-4E40-44DD-B26D-A071A4C9AE6C}" type="presParOf" srcId="{DC3BBFC6-97D4-4AEB-B4A9-35E2DB5A76AA}" destId="{D7D290B0-D048-422A-B9CD-A7ED7B16AEC7}" srcOrd="0" destOrd="0" presId="urn:microsoft.com/office/officeart/2005/8/layout/cycle2"/>
    <dgm:cxn modelId="{AD24E1DC-0D07-41EB-B5A9-9C74791365D4}" type="presParOf" srcId="{479ECE92-B3BA-4B9C-B1AD-EBA7DE2FFC20}" destId="{203463AD-011D-4BE7-8B58-D398C6E1EABD}" srcOrd="2" destOrd="0" presId="urn:microsoft.com/office/officeart/2005/8/layout/cycle2"/>
    <dgm:cxn modelId="{586771F8-04A4-4C32-85C6-005269DB4A60}" type="presParOf" srcId="{479ECE92-B3BA-4B9C-B1AD-EBA7DE2FFC20}" destId="{CD2AA31F-4AED-413E-A39F-11740B950733}" srcOrd="3" destOrd="0" presId="urn:microsoft.com/office/officeart/2005/8/layout/cycle2"/>
    <dgm:cxn modelId="{07148019-AE4C-4315-B43C-AF236639DCC5}" type="presParOf" srcId="{CD2AA31F-4AED-413E-A39F-11740B950733}" destId="{12E85209-6ED5-4DE2-9D0F-381DBE170443}" srcOrd="0" destOrd="0" presId="urn:microsoft.com/office/officeart/2005/8/layout/cycle2"/>
    <dgm:cxn modelId="{1F6E94F5-B652-4D19-A343-7F8DEC5B15CA}" type="presParOf" srcId="{479ECE92-B3BA-4B9C-B1AD-EBA7DE2FFC20}" destId="{0824D890-77CF-49AC-AFDF-12E4D7A0D72D}" srcOrd="4" destOrd="0" presId="urn:microsoft.com/office/officeart/2005/8/layout/cycle2"/>
    <dgm:cxn modelId="{95867391-CA3C-4E69-A230-6237A2DF96D4}" type="presParOf" srcId="{479ECE92-B3BA-4B9C-B1AD-EBA7DE2FFC20}" destId="{67B9519F-86C7-40D6-BC83-E2FC4A3992DA}" srcOrd="5" destOrd="0" presId="urn:microsoft.com/office/officeart/2005/8/layout/cycle2"/>
    <dgm:cxn modelId="{9899CD36-409F-428B-8F70-701F58362CAE}" type="presParOf" srcId="{67B9519F-86C7-40D6-BC83-E2FC4A3992DA}" destId="{0AC32D0A-910C-41F2-A2E8-0EC9379AB09A}" srcOrd="0" destOrd="0" presId="urn:microsoft.com/office/officeart/2005/8/layout/cycle2"/>
    <dgm:cxn modelId="{681E3E69-DFC0-4D1E-886A-9D5A082357E4}" type="presParOf" srcId="{479ECE92-B3BA-4B9C-B1AD-EBA7DE2FFC20}" destId="{220A31E8-99A5-4F87-BBF4-3DB20BE74847}" srcOrd="6" destOrd="0" presId="urn:microsoft.com/office/officeart/2005/8/layout/cycle2"/>
    <dgm:cxn modelId="{DB9A6B7B-79A1-4DA8-99E5-36A34A6E3061}" type="presParOf" srcId="{479ECE92-B3BA-4B9C-B1AD-EBA7DE2FFC20}" destId="{1D82824D-AD66-4623-B684-DC686582E5E8}" srcOrd="7" destOrd="0" presId="urn:microsoft.com/office/officeart/2005/8/layout/cycle2"/>
    <dgm:cxn modelId="{C83E4392-A8EF-4752-9B97-48DAB0370CFB}" type="presParOf" srcId="{1D82824D-AD66-4623-B684-DC686582E5E8}" destId="{8701971E-71B7-4FC6-8F73-4B7AA7944340}" srcOrd="0" destOrd="0" presId="urn:microsoft.com/office/officeart/2005/8/layout/cycle2"/>
    <dgm:cxn modelId="{6ABA48CB-DA6C-4CF1-9908-9F2F181DFBF3}" type="presParOf" srcId="{479ECE92-B3BA-4B9C-B1AD-EBA7DE2FFC20}" destId="{FF09D72C-DD4F-4ECE-B3D0-DE41437BD304}" srcOrd="8" destOrd="0" presId="urn:microsoft.com/office/officeart/2005/8/layout/cycle2"/>
    <dgm:cxn modelId="{0643B247-0900-422B-88AF-95ED672238A6}" type="presParOf" srcId="{479ECE92-B3BA-4B9C-B1AD-EBA7DE2FFC20}" destId="{50758B54-759D-4CDC-BAFA-22AB8E2182A1}" srcOrd="9" destOrd="0" presId="urn:microsoft.com/office/officeart/2005/8/layout/cycle2"/>
    <dgm:cxn modelId="{17BB8697-0D62-42BC-A65B-FB1BA50FB410}" type="presParOf" srcId="{50758B54-759D-4CDC-BAFA-22AB8E2182A1}" destId="{C795A2CB-348D-4220-AC05-7736FEF52579}" srcOrd="0" destOrd="0" presId="urn:microsoft.com/office/officeart/2005/8/layout/cycle2"/>
    <dgm:cxn modelId="{FFDDAD80-E5B9-4955-B482-862E957E367E}" type="presParOf" srcId="{479ECE92-B3BA-4B9C-B1AD-EBA7DE2FFC20}" destId="{691DAF67-16C5-4638-AE63-CEB2D7457073}" srcOrd="10" destOrd="0" presId="urn:microsoft.com/office/officeart/2005/8/layout/cycle2"/>
    <dgm:cxn modelId="{B8A8A689-AE91-4F20-B974-B6A603A11F51}" type="presParOf" srcId="{479ECE92-B3BA-4B9C-B1AD-EBA7DE2FFC20}" destId="{97E16159-3DC8-4BA4-B4EE-80249AD4C2E1}" srcOrd="11" destOrd="0" presId="urn:microsoft.com/office/officeart/2005/8/layout/cycle2"/>
    <dgm:cxn modelId="{CD259F28-C968-42CE-B7C2-0AF6056FE6E9}" type="presParOf" srcId="{97E16159-3DC8-4BA4-B4EE-80249AD4C2E1}" destId="{24F66B59-6DA2-4F18-9345-2BBEA50F90F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5D60-DF1B-4888-992E-9C4FE22A3903}">
      <dsp:nvSpPr>
        <dsp:cNvPr id="0" name=""/>
        <dsp:cNvSpPr/>
      </dsp:nvSpPr>
      <dsp:spPr>
        <a:xfrm>
          <a:off x="866559" y="-22298"/>
          <a:ext cx="497362" cy="49736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1.</a:t>
          </a:r>
        </a:p>
      </dsp:txBody>
      <dsp:txXfrm>
        <a:off x="939396" y="50539"/>
        <a:ext cx="351688" cy="351688"/>
      </dsp:txXfrm>
    </dsp:sp>
    <dsp:sp modelId="{DC3BBFC6-97D4-4AEB-B4A9-35E2DB5A76AA}">
      <dsp:nvSpPr>
        <dsp:cNvPr id="0" name=""/>
        <dsp:cNvSpPr/>
      </dsp:nvSpPr>
      <dsp:spPr>
        <a:xfrm rot="1813307">
          <a:off x="1356007" y="316114"/>
          <a:ext cx="89039"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57822" y="339973"/>
        <a:ext cx="62327" cy="91745"/>
      </dsp:txXfrm>
    </dsp:sp>
    <dsp:sp modelId="{203463AD-011D-4BE7-8B58-D398C6E1EABD}">
      <dsp:nvSpPr>
        <dsp:cNvPr id="0" name=""/>
        <dsp:cNvSpPr/>
      </dsp:nvSpPr>
      <dsp:spPr>
        <a:xfrm>
          <a:off x="1441487" y="312610"/>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2</a:t>
          </a:r>
        </a:p>
      </dsp:txBody>
      <dsp:txXfrm>
        <a:off x="1514324" y="385447"/>
        <a:ext cx="351688" cy="351688"/>
      </dsp:txXfrm>
    </dsp:sp>
    <dsp:sp modelId="{CD2AA31F-4AED-413E-A39F-11740B950733}">
      <dsp:nvSpPr>
        <dsp:cNvPr id="0" name=""/>
        <dsp:cNvSpPr/>
      </dsp:nvSpPr>
      <dsp:spPr>
        <a:xfrm rot="5325892">
          <a:off x="1647336" y="825265"/>
          <a:ext cx="100345"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662063" y="840799"/>
        <a:ext cx="70242" cy="91745"/>
      </dsp:txXfrm>
    </dsp:sp>
    <dsp:sp modelId="{0824D890-77CF-49AC-AFDF-12E4D7A0D72D}">
      <dsp:nvSpPr>
        <dsp:cNvPr id="0" name=""/>
        <dsp:cNvSpPr/>
      </dsp:nvSpPr>
      <dsp:spPr>
        <a:xfrm>
          <a:off x="1456289" y="999145"/>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3.</a:t>
          </a:r>
        </a:p>
      </dsp:txBody>
      <dsp:txXfrm>
        <a:off x="1529126" y="1071982"/>
        <a:ext cx="351688" cy="351688"/>
      </dsp:txXfrm>
    </dsp:sp>
    <dsp:sp modelId="{67B9519F-86C7-40D6-BC83-E2FC4A3992DA}">
      <dsp:nvSpPr>
        <dsp:cNvPr id="0" name=""/>
        <dsp:cNvSpPr/>
      </dsp:nvSpPr>
      <dsp:spPr>
        <a:xfrm rot="9699189">
          <a:off x="1328089" y="1279291"/>
          <a:ext cx="102910"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1358177" y="1305014"/>
        <a:ext cx="72037" cy="91745"/>
      </dsp:txXfrm>
    </dsp:sp>
    <dsp:sp modelId="{220A31E8-99A5-4F87-BBF4-3DB20BE74847}">
      <dsp:nvSpPr>
        <dsp:cNvPr id="0" name=""/>
        <dsp:cNvSpPr/>
      </dsp:nvSpPr>
      <dsp:spPr>
        <a:xfrm>
          <a:off x="783628" y="1218408"/>
          <a:ext cx="514855" cy="499179"/>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4.</a:t>
          </a:r>
        </a:p>
      </dsp:txBody>
      <dsp:txXfrm>
        <a:off x="859027" y="1291511"/>
        <a:ext cx="364057" cy="352973"/>
      </dsp:txXfrm>
    </dsp:sp>
    <dsp:sp modelId="{1D82824D-AD66-4623-B684-DC686582E5E8}">
      <dsp:nvSpPr>
        <dsp:cNvPr id="0" name=""/>
        <dsp:cNvSpPr/>
      </dsp:nvSpPr>
      <dsp:spPr>
        <a:xfrm rot="1700418">
          <a:off x="824276" y="1281847"/>
          <a:ext cx="26792" cy="15290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824758" y="1310521"/>
        <a:ext cx="18754" cy="91745"/>
      </dsp:txXfrm>
    </dsp:sp>
    <dsp:sp modelId="{FF09D72C-DD4F-4ECE-B3D0-DE41437BD304}">
      <dsp:nvSpPr>
        <dsp:cNvPr id="0" name=""/>
        <dsp:cNvSpPr/>
      </dsp:nvSpPr>
      <dsp:spPr>
        <a:xfrm>
          <a:off x="393029" y="100392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b="0" kern="1200" dirty="0"/>
        </a:p>
      </dsp:txBody>
      <dsp:txXfrm>
        <a:off x="465866" y="1076765"/>
        <a:ext cx="351688" cy="351688"/>
      </dsp:txXfrm>
    </dsp:sp>
    <dsp:sp modelId="{50758B54-759D-4CDC-BAFA-22AB8E2182A1}">
      <dsp:nvSpPr>
        <dsp:cNvPr id="0" name=""/>
        <dsp:cNvSpPr/>
      </dsp:nvSpPr>
      <dsp:spPr>
        <a:xfrm rot="15622950">
          <a:off x="531594" y="836212"/>
          <a:ext cx="105024"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549979" y="882326"/>
        <a:ext cx="73517" cy="91745"/>
      </dsp:txXfrm>
    </dsp:sp>
    <dsp:sp modelId="{691DAF67-16C5-4638-AE63-CEB2D7457073}">
      <dsp:nvSpPr>
        <dsp:cNvPr id="0" name=""/>
        <dsp:cNvSpPr/>
      </dsp:nvSpPr>
      <dsp:spPr>
        <a:xfrm>
          <a:off x="276828" y="318182"/>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5.</a:t>
          </a:r>
          <a:endParaRPr lang="de-DE" sz="1200" b="0" kern="1200" dirty="0"/>
        </a:p>
      </dsp:txBody>
      <dsp:txXfrm>
        <a:off x="349665" y="391019"/>
        <a:ext cx="351688" cy="351688"/>
      </dsp:txXfrm>
    </dsp:sp>
    <dsp:sp modelId="{97E16159-3DC8-4BA4-B4EE-80249AD4C2E1}">
      <dsp:nvSpPr>
        <dsp:cNvPr id="0" name=""/>
        <dsp:cNvSpPr/>
      </dsp:nvSpPr>
      <dsp:spPr>
        <a:xfrm rot="19800000">
          <a:off x="769336" y="321545"/>
          <a:ext cx="97307"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771291" y="359425"/>
        <a:ext cx="68115" cy="9174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5D60-DF1B-4888-992E-9C4FE22A3903}">
      <dsp:nvSpPr>
        <dsp:cNvPr id="0" name=""/>
        <dsp:cNvSpPr/>
      </dsp:nvSpPr>
      <dsp:spPr>
        <a:xfrm>
          <a:off x="866559" y="-2229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1.</a:t>
          </a:r>
        </a:p>
      </dsp:txBody>
      <dsp:txXfrm>
        <a:off x="939396" y="50539"/>
        <a:ext cx="351688" cy="351688"/>
      </dsp:txXfrm>
    </dsp:sp>
    <dsp:sp modelId="{DC3BBFC6-97D4-4AEB-B4A9-35E2DB5A76AA}">
      <dsp:nvSpPr>
        <dsp:cNvPr id="0" name=""/>
        <dsp:cNvSpPr/>
      </dsp:nvSpPr>
      <dsp:spPr>
        <a:xfrm rot="1813307">
          <a:off x="1356007" y="316114"/>
          <a:ext cx="89039"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57822" y="339973"/>
        <a:ext cx="62327" cy="91745"/>
      </dsp:txXfrm>
    </dsp:sp>
    <dsp:sp modelId="{203463AD-011D-4BE7-8B58-D398C6E1EABD}">
      <dsp:nvSpPr>
        <dsp:cNvPr id="0" name=""/>
        <dsp:cNvSpPr/>
      </dsp:nvSpPr>
      <dsp:spPr>
        <a:xfrm>
          <a:off x="1441487" y="312610"/>
          <a:ext cx="497362" cy="49736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2</a:t>
          </a:r>
        </a:p>
      </dsp:txBody>
      <dsp:txXfrm>
        <a:off x="1514324" y="385447"/>
        <a:ext cx="351688" cy="351688"/>
      </dsp:txXfrm>
    </dsp:sp>
    <dsp:sp modelId="{CD2AA31F-4AED-413E-A39F-11740B950733}">
      <dsp:nvSpPr>
        <dsp:cNvPr id="0" name=""/>
        <dsp:cNvSpPr/>
      </dsp:nvSpPr>
      <dsp:spPr>
        <a:xfrm rot="5325892">
          <a:off x="1647336" y="825265"/>
          <a:ext cx="100345"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662063" y="840799"/>
        <a:ext cx="70242" cy="91745"/>
      </dsp:txXfrm>
    </dsp:sp>
    <dsp:sp modelId="{0824D890-77CF-49AC-AFDF-12E4D7A0D72D}">
      <dsp:nvSpPr>
        <dsp:cNvPr id="0" name=""/>
        <dsp:cNvSpPr/>
      </dsp:nvSpPr>
      <dsp:spPr>
        <a:xfrm>
          <a:off x="1456289" y="999145"/>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3.</a:t>
          </a:r>
        </a:p>
      </dsp:txBody>
      <dsp:txXfrm>
        <a:off x="1529126" y="1071982"/>
        <a:ext cx="351688" cy="351688"/>
      </dsp:txXfrm>
    </dsp:sp>
    <dsp:sp modelId="{67B9519F-86C7-40D6-BC83-E2FC4A3992DA}">
      <dsp:nvSpPr>
        <dsp:cNvPr id="0" name=""/>
        <dsp:cNvSpPr/>
      </dsp:nvSpPr>
      <dsp:spPr>
        <a:xfrm rot="9699189">
          <a:off x="1328089" y="1279291"/>
          <a:ext cx="102910"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1358177" y="1305014"/>
        <a:ext cx="72037" cy="91745"/>
      </dsp:txXfrm>
    </dsp:sp>
    <dsp:sp modelId="{220A31E8-99A5-4F87-BBF4-3DB20BE74847}">
      <dsp:nvSpPr>
        <dsp:cNvPr id="0" name=""/>
        <dsp:cNvSpPr/>
      </dsp:nvSpPr>
      <dsp:spPr>
        <a:xfrm>
          <a:off x="783628" y="1218408"/>
          <a:ext cx="514855" cy="499179"/>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4.</a:t>
          </a:r>
        </a:p>
      </dsp:txBody>
      <dsp:txXfrm>
        <a:off x="859027" y="1291511"/>
        <a:ext cx="364057" cy="352973"/>
      </dsp:txXfrm>
    </dsp:sp>
    <dsp:sp modelId="{1D82824D-AD66-4623-B684-DC686582E5E8}">
      <dsp:nvSpPr>
        <dsp:cNvPr id="0" name=""/>
        <dsp:cNvSpPr/>
      </dsp:nvSpPr>
      <dsp:spPr>
        <a:xfrm rot="1700418">
          <a:off x="824276" y="1281847"/>
          <a:ext cx="26792" cy="15290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824758" y="1310521"/>
        <a:ext cx="18754" cy="91745"/>
      </dsp:txXfrm>
    </dsp:sp>
    <dsp:sp modelId="{FF09D72C-DD4F-4ECE-B3D0-DE41437BD304}">
      <dsp:nvSpPr>
        <dsp:cNvPr id="0" name=""/>
        <dsp:cNvSpPr/>
      </dsp:nvSpPr>
      <dsp:spPr>
        <a:xfrm>
          <a:off x="393029" y="100392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b="0" kern="1200" dirty="0"/>
        </a:p>
      </dsp:txBody>
      <dsp:txXfrm>
        <a:off x="465866" y="1076765"/>
        <a:ext cx="351688" cy="351688"/>
      </dsp:txXfrm>
    </dsp:sp>
    <dsp:sp modelId="{50758B54-759D-4CDC-BAFA-22AB8E2182A1}">
      <dsp:nvSpPr>
        <dsp:cNvPr id="0" name=""/>
        <dsp:cNvSpPr/>
      </dsp:nvSpPr>
      <dsp:spPr>
        <a:xfrm rot="15622950">
          <a:off x="531594" y="836212"/>
          <a:ext cx="105024"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549979" y="882326"/>
        <a:ext cx="73517" cy="91745"/>
      </dsp:txXfrm>
    </dsp:sp>
    <dsp:sp modelId="{691DAF67-16C5-4638-AE63-CEB2D7457073}">
      <dsp:nvSpPr>
        <dsp:cNvPr id="0" name=""/>
        <dsp:cNvSpPr/>
      </dsp:nvSpPr>
      <dsp:spPr>
        <a:xfrm>
          <a:off x="276828" y="318182"/>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5.</a:t>
          </a:r>
          <a:endParaRPr lang="de-DE" sz="1200" b="0" kern="1200" dirty="0"/>
        </a:p>
      </dsp:txBody>
      <dsp:txXfrm>
        <a:off x="349665" y="391019"/>
        <a:ext cx="351688" cy="351688"/>
      </dsp:txXfrm>
    </dsp:sp>
    <dsp:sp modelId="{97E16159-3DC8-4BA4-B4EE-80249AD4C2E1}">
      <dsp:nvSpPr>
        <dsp:cNvPr id="0" name=""/>
        <dsp:cNvSpPr/>
      </dsp:nvSpPr>
      <dsp:spPr>
        <a:xfrm rot="19800000">
          <a:off x="769336" y="321545"/>
          <a:ext cx="97307"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771291" y="359425"/>
        <a:ext cx="68115" cy="9174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5D60-DF1B-4888-992E-9C4FE22A3903}">
      <dsp:nvSpPr>
        <dsp:cNvPr id="0" name=""/>
        <dsp:cNvSpPr/>
      </dsp:nvSpPr>
      <dsp:spPr>
        <a:xfrm>
          <a:off x="866559" y="-2229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1.</a:t>
          </a:r>
        </a:p>
      </dsp:txBody>
      <dsp:txXfrm>
        <a:off x="939396" y="50539"/>
        <a:ext cx="351688" cy="351688"/>
      </dsp:txXfrm>
    </dsp:sp>
    <dsp:sp modelId="{DC3BBFC6-97D4-4AEB-B4A9-35E2DB5A76AA}">
      <dsp:nvSpPr>
        <dsp:cNvPr id="0" name=""/>
        <dsp:cNvSpPr/>
      </dsp:nvSpPr>
      <dsp:spPr>
        <a:xfrm rot="1813307">
          <a:off x="1356007" y="316114"/>
          <a:ext cx="89039"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57822" y="339973"/>
        <a:ext cx="62327" cy="91745"/>
      </dsp:txXfrm>
    </dsp:sp>
    <dsp:sp modelId="{203463AD-011D-4BE7-8B58-D398C6E1EABD}">
      <dsp:nvSpPr>
        <dsp:cNvPr id="0" name=""/>
        <dsp:cNvSpPr/>
      </dsp:nvSpPr>
      <dsp:spPr>
        <a:xfrm>
          <a:off x="1441487" y="312610"/>
          <a:ext cx="497362" cy="49736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2</a:t>
          </a:r>
        </a:p>
      </dsp:txBody>
      <dsp:txXfrm>
        <a:off x="1514324" y="385447"/>
        <a:ext cx="351688" cy="351688"/>
      </dsp:txXfrm>
    </dsp:sp>
    <dsp:sp modelId="{CD2AA31F-4AED-413E-A39F-11740B950733}">
      <dsp:nvSpPr>
        <dsp:cNvPr id="0" name=""/>
        <dsp:cNvSpPr/>
      </dsp:nvSpPr>
      <dsp:spPr>
        <a:xfrm rot="5325892">
          <a:off x="1647336" y="825265"/>
          <a:ext cx="100345"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662063" y="840799"/>
        <a:ext cx="70242" cy="91745"/>
      </dsp:txXfrm>
    </dsp:sp>
    <dsp:sp modelId="{0824D890-77CF-49AC-AFDF-12E4D7A0D72D}">
      <dsp:nvSpPr>
        <dsp:cNvPr id="0" name=""/>
        <dsp:cNvSpPr/>
      </dsp:nvSpPr>
      <dsp:spPr>
        <a:xfrm>
          <a:off x="1456289" y="999145"/>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3.</a:t>
          </a:r>
        </a:p>
      </dsp:txBody>
      <dsp:txXfrm>
        <a:off x="1529126" y="1071982"/>
        <a:ext cx="351688" cy="351688"/>
      </dsp:txXfrm>
    </dsp:sp>
    <dsp:sp modelId="{67B9519F-86C7-40D6-BC83-E2FC4A3992DA}">
      <dsp:nvSpPr>
        <dsp:cNvPr id="0" name=""/>
        <dsp:cNvSpPr/>
      </dsp:nvSpPr>
      <dsp:spPr>
        <a:xfrm rot="9699189">
          <a:off x="1328089" y="1279291"/>
          <a:ext cx="102910"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1358177" y="1305014"/>
        <a:ext cx="72037" cy="91745"/>
      </dsp:txXfrm>
    </dsp:sp>
    <dsp:sp modelId="{220A31E8-99A5-4F87-BBF4-3DB20BE74847}">
      <dsp:nvSpPr>
        <dsp:cNvPr id="0" name=""/>
        <dsp:cNvSpPr/>
      </dsp:nvSpPr>
      <dsp:spPr>
        <a:xfrm>
          <a:off x="783628" y="1218408"/>
          <a:ext cx="514855" cy="499179"/>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4.</a:t>
          </a:r>
        </a:p>
      </dsp:txBody>
      <dsp:txXfrm>
        <a:off x="859027" y="1291511"/>
        <a:ext cx="364057" cy="352973"/>
      </dsp:txXfrm>
    </dsp:sp>
    <dsp:sp modelId="{1D82824D-AD66-4623-B684-DC686582E5E8}">
      <dsp:nvSpPr>
        <dsp:cNvPr id="0" name=""/>
        <dsp:cNvSpPr/>
      </dsp:nvSpPr>
      <dsp:spPr>
        <a:xfrm rot="1700418">
          <a:off x="824276" y="1281847"/>
          <a:ext cx="26792" cy="15290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824758" y="1310521"/>
        <a:ext cx="18754" cy="91745"/>
      </dsp:txXfrm>
    </dsp:sp>
    <dsp:sp modelId="{FF09D72C-DD4F-4ECE-B3D0-DE41437BD304}">
      <dsp:nvSpPr>
        <dsp:cNvPr id="0" name=""/>
        <dsp:cNvSpPr/>
      </dsp:nvSpPr>
      <dsp:spPr>
        <a:xfrm>
          <a:off x="393029" y="100392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b="0" kern="1200" dirty="0"/>
        </a:p>
      </dsp:txBody>
      <dsp:txXfrm>
        <a:off x="465866" y="1076765"/>
        <a:ext cx="351688" cy="351688"/>
      </dsp:txXfrm>
    </dsp:sp>
    <dsp:sp modelId="{50758B54-759D-4CDC-BAFA-22AB8E2182A1}">
      <dsp:nvSpPr>
        <dsp:cNvPr id="0" name=""/>
        <dsp:cNvSpPr/>
      </dsp:nvSpPr>
      <dsp:spPr>
        <a:xfrm rot="15622950">
          <a:off x="531594" y="836212"/>
          <a:ext cx="105024"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549979" y="882326"/>
        <a:ext cx="73517" cy="91745"/>
      </dsp:txXfrm>
    </dsp:sp>
    <dsp:sp modelId="{691DAF67-16C5-4638-AE63-CEB2D7457073}">
      <dsp:nvSpPr>
        <dsp:cNvPr id="0" name=""/>
        <dsp:cNvSpPr/>
      </dsp:nvSpPr>
      <dsp:spPr>
        <a:xfrm>
          <a:off x="276828" y="318182"/>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5.</a:t>
          </a:r>
          <a:endParaRPr lang="de-DE" sz="1200" b="0" kern="1200" dirty="0"/>
        </a:p>
      </dsp:txBody>
      <dsp:txXfrm>
        <a:off x="349665" y="391019"/>
        <a:ext cx="351688" cy="351688"/>
      </dsp:txXfrm>
    </dsp:sp>
    <dsp:sp modelId="{97E16159-3DC8-4BA4-B4EE-80249AD4C2E1}">
      <dsp:nvSpPr>
        <dsp:cNvPr id="0" name=""/>
        <dsp:cNvSpPr/>
      </dsp:nvSpPr>
      <dsp:spPr>
        <a:xfrm rot="19800000">
          <a:off x="769336" y="321545"/>
          <a:ext cx="97307"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771291" y="359425"/>
        <a:ext cx="68115" cy="9174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5D60-DF1B-4888-992E-9C4FE22A3903}">
      <dsp:nvSpPr>
        <dsp:cNvPr id="0" name=""/>
        <dsp:cNvSpPr/>
      </dsp:nvSpPr>
      <dsp:spPr>
        <a:xfrm>
          <a:off x="866559" y="-2229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1.</a:t>
          </a:r>
        </a:p>
      </dsp:txBody>
      <dsp:txXfrm>
        <a:off x="939396" y="50539"/>
        <a:ext cx="351688" cy="351688"/>
      </dsp:txXfrm>
    </dsp:sp>
    <dsp:sp modelId="{DC3BBFC6-97D4-4AEB-B4A9-35E2DB5A76AA}">
      <dsp:nvSpPr>
        <dsp:cNvPr id="0" name=""/>
        <dsp:cNvSpPr/>
      </dsp:nvSpPr>
      <dsp:spPr>
        <a:xfrm rot="1813307">
          <a:off x="1356007" y="316114"/>
          <a:ext cx="89039"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57822" y="339973"/>
        <a:ext cx="62327" cy="91745"/>
      </dsp:txXfrm>
    </dsp:sp>
    <dsp:sp modelId="{203463AD-011D-4BE7-8B58-D398C6E1EABD}">
      <dsp:nvSpPr>
        <dsp:cNvPr id="0" name=""/>
        <dsp:cNvSpPr/>
      </dsp:nvSpPr>
      <dsp:spPr>
        <a:xfrm>
          <a:off x="1441487" y="312610"/>
          <a:ext cx="497362" cy="49736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2</a:t>
          </a:r>
        </a:p>
      </dsp:txBody>
      <dsp:txXfrm>
        <a:off x="1514324" y="385447"/>
        <a:ext cx="351688" cy="351688"/>
      </dsp:txXfrm>
    </dsp:sp>
    <dsp:sp modelId="{CD2AA31F-4AED-413E-A39F-11740B950733}">
      <dsp:nvSpPr>
        <dsp:cNvPr id="0" name=""/>
        <dsp:cNvSpPr/>
      </dsp:nvSpPr>
      <dsp:spPr>
        <a:xfrm rot="5325892">
          <a:off x="1647336" y="825265"/>
          <a:ext cx="100345"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662063" y="840799"/>
        <a:ext cx="70242" cy="91745"/>
      </dsp:txXfrm>
    </dsp:sp>
    <dsp:sp modelId="{0824D890-77CF-49AC-AFDF-12E4D7A0D72D}">
      <dsp:nvSpPr>
        <dsp:cNvPr id="0" name=""/>
        <dsp:cNvSpPr/>
      </dsp:nvSpPr>
      <dsp:spPr>
        <a:xfrm>
          <a:off x="1456289" y="999145"/>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3.</a:t>
          </a:r>
        </a:p>
      </dsp:txBody>
      <dsp:txXfrm>
        <a:off x="1529126" y="1071982"/>
        <a:ext cx="351688" cy="351688"/>
      </dsp:txXfrm>
    </dsp:sp>
    <dsp:sp modelId="{67B9519F-86C7-40D6-BC83-E2FC4A3992DA}">
      <dsp:nvSpPr>
        <dsp:cNvPr id="0" name=""/>
        <dsp:cNvSpPr/>
      </dsp:nvSpPr>
      <dsp:spPr>
        <a:xfrm rot="9699189">
          <a:off x="1328089" y="1279291"/>
          <a:ext cx="102910"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1358177" y="1305014"/>
        <a:ext cx="72037" cy="91745"/>
      </dsp:txXfrm>
    </dsp:sp>
    <dsp:sp modelId="{220A31E8-99A5-4F87-BBF4-3DB20BE74847}">
      <dsp:nvSpPr>
        <dsp:cNvPr id="0" name=""/>
        <dsp:cNvSpPr/>
      </dsp:nvSpPr>
      <dsp:spPr>
        <a:xfrm>
          <a:off x="783628" y="1218408"/>
          <a:ext cx="514855" cy="499179"/>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4.</a:t>
          </a:r>
        </a:p>
      </dsp:txBody>
      <dsp:txXfrm>
        <a:off x="859027" y="1291511"/>
        <a:ext cx="364057" cy="352973"/>
      </dsp:txXfrm>
    </dsp:sp>
    <dsp:sp modelId="{1D82824D-AD66-4623-B684-DC686582E5E8}">
      <dsp:nvSpPr>
        <dsp:cNvPr id="0" name=""/>
        <dsp:cNvSpPr/>
      </dsp:nvSpPr>
      <dsp:spPr>
        <a:xfrm rot="1700418">
          <a:off x="824276" y="1281847"/>
          <a:ext cx="26792" cy="15290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824758" y="1310521"/>
        <a:ext cx="18754" cy="91745"/>
      </dsp:txXfrm>
    </dsp:sp>
    <dsp:sp modelId="{FF09D72C-DD4F-4ECE-B3D0-DE41437BD304}">
      <dsp:nvSpPr>
        <dsp:cNvPr id="0" name=""/>
        <dsp:cNvSpPr/>
      </dsp:nvSpPr>
      <dsp:spPr>
        <a:xfrm>
          <a:off x="393029" y="100392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b="0" kern="1200" dirty="0"/>
        </a:p>
      </dsp:txBody>
      <dsp:txXfrm>
        <a:off x="465866" y="1076765"/>
        <a:ext cx="351688" cy="351688"/>
      </dsp:txXfrm>
    </dsp:sp>
    <dsp:sp modelId="{50758B54-759D-4CDC-BAFA-22AB8E2182A1}">
      <dsp:nvSpPr>
        <dsp:cNvPr id="0" name=""/>
        <dsp:cNvSpPr/>
      </dsp:nvSpPr>
      <dsp:spPr>
        <a:xfrm rot="15622950">
          <a:off x="531594" y="836212"/>
          <a:ext cx="105024"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549979" y="882326"/>
        <a:ext cx="73517" cy="91745"/>
      </dsp:txXfrm>
    </dsp:sp>
    <dsp:sp modelId="{691DAF67-16C5-4638-AE63-CEB2D7457073}">
      <dsp:nvSpPr>
        <dsp:cNvPr id="0" name=""/>
        <dsp:cNvSpPr/>
      </dsp:nvSpPr>
      <dsp:spPr>
        <a:xfrm>
          <a:off x="276828" y="318182"/>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5.</a:t>
          </a:r>
          <a:endParaRPr lang="de-DE" sz="1200" b="0" kern="1200" dirty="0"/>
        </a:p>
      </dsp:txBody>
      <dsp:txXfrm>
        <a:off x="349665" y="391019"/>
        <a:ext cx="351688" cy="351688"/>
      </dsp:txXfrm>
    </dsp:sp>
    <dsp:sp modelId="{97E16159-3DC8-4BA4-B4EE-80249AD4C2E1}">
      <dsp:nvSpPr>
        <dsp:cNvPr id="0" name=""/>
        <dsp:cNvSpPr/>
      </dsp:nvSpPr>
      <dsp:spPr>
        <a:xfrm rot="19800000">
          <a:off x="769336" y="321545"/>
          <a:ext cx="97307"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771291" y="359425"/>
        <a:ext cx="68115" cy="9174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5D60-DF1B-4888-992E-9C4FE22A3903}">
      <dsp:nvSpPr>
        <dsp:cNvPr id="0" name=""/>
        <dsp:cNvSpPr/>
      </dsp:nvSpPr>
      <dsp:spPr>
        <a:xfrm>
          <a:off x="866559" y="-2229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1.</a:t>
          </a:r>
        </a:p>
      </dsp:txBody>
      <dsp:txXfrm>
        <a:off x="939396" y="50539"/>
        <a:ext cx="351688" cy="351688"/>
      </dsp:txXfrm>
    </dsp:sp>
    <dsp:sp modelId="{DC3BBFC6-97D4-4AEB-B4A9-35E2DB5A76AA}">
      <dsp:nvSpPr>
        <dsp:cNvPr id="0" name=""/>
        <dsp:cNvSpPr/>
      </dsp:nvSpPr>
      <dsp:spPr>
        <a:xfrm rot="1813307">
          <a:off x="1356007" y="316114"/>
          <a:ext cx="89039"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57822" y="339973"/>
        <a:ext cx="62327" cy="91745"/>
      </dsp:txXfrm>
    </dsp:sp>
    <dsp:sp modelId="{203463AD-011D-4BE7-8B58-D398C6E1EABD}">
      <dsp:nvSpPr>
        <dsp:cNvPr id="0" name=""/>
        <dsp:cNvSpPr/>
      </dsp:nvSpPr>
      <dsp:spPr>
        <a:xfrm>
          <a:off x="1441487" y="312610"/>
          <a:ext cx="497362" cy="49736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2</a:t>
          </a:r>
        </a:p>
      </dsp:txBody>
      <dsp:txXfrm>
        <a:off x="1514324" y="385447"/>
        <a:ext cx="351688" cy="351688"/>
      </dsp:txXfrm>
    </dsp:sp>
    <dsp:sp modelId="{CD2AA31F-4AED-413E-A39F-11740B950733}">
      <dsp:nvSpPr>
        <dsp:cNvPr id="0" name=""/>
        <dsp:cNvSpPr/>
      </dsp:nvSpPr>
      <dsp:spPr>
        <a:xfrm rot="5325892">
          <a:off x="1647336" y="825265"/>
          <a:ext cx="100345"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662063" y="840799"/>
        <a:ext cx="70242" cy="91745"/>
      </dsp:txXfrm>
    </dsp:sp>
    <dsp:sp modelId="{0824D890-77CF-49AC-AFDF-12E4D7A0D72D}">
      <dsp:nvSpPr>
        <dsp:cNvPr id="0" name=""/>
        <dsp:cNvSpPr/>
      </dsp:nvSpPr>
      <dsp:spPr>
        <a:xfrm>
          <a:off x="1456289" y="999145"/>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3.</a:t>
          </a:r>
        </a:p>
      </dsp:txBody>
      <dsp:txXfrm>
        <a:off x="1529126" y="1071982"/>
        <a:ext cx="351688" cy="351688"/>
      </dsp:txXfrm>
    </dsp:sp>
    <dsp:sp modelId="{67B9519F-86C7-40D6-BC83-E2FC4A3992DA}">
      <dsp:nvSpPr>
        <dsp:cNvPr id="0" name=""/>
        <dsp:cNvSpPr/>
      </dsp:nvSpPr>
      <dsp:spPr>
        <a:xfrm rot="9699189">
          <a:off x="1328089" y="1279291"/>
          <a:ext cx="102910"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1358177" y="1305014"/>
        <a:ext cx="72037" cy="91745"/>
      </dsp:txXfrm>
    </dsp:sp>
    <dsp:sp modelId="{220A31E8-99A5-4F87-BBF4-3DB20BE74847}">
      <dsp:nvSpPr>
        <dsp:cNvPr id="0" name=""/>
        <dsp:cNvSpPr/>
      </dsp:nvSpPr>
      <dsp:spPr>
        <a:xfrm>
          <a:off x="783628" y="1218408"/>
          <a:ext cx="514855" cy="499179"/>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4.</a:t>
          </a:r>
        </a:p>
      </dsp:txBody>
      <dsp:txXfrm>
        <a:off x="859027" y="1291511"/>
        <a:ext cx="364057" cy="352973"/>
      </dsp:txXfrm>
    </dsp:sp>
    <dsp:sp modelId="{1D82824D-AD66-4623-B684-DC686582E5E8}">
      <dsp:nvSpPr>
        <dsp:cNvPr id="0" name=""/>
        <dsp:cNvSpPr/>
      </dsp:nvSpPr>
      <dsp:spPr>
        <a:xfrm rot="1700418">
          <a:off x="824276" y="1281847"/>
          <a:ext cx="26792" cy="15290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824758" y="1310521"/>
        <a:ext cx="18754" cy="91745"/>
      </dsp:txXfrm>
    </dsp:sp>
    <dsp:sp modelId="{FF09D72C-DD4F-4ECE-B3D0-DE41437BD304}">
      <dsp:nvSpPr>
        <dsp:cNvPr id="0" name=""/>
        <dsp:cNvSpPr/>
      </dsp:nvSpPr>
      <dsp:spPr>
        <a:xfrm>
          <a:off x="393029" y="100392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b="0" kern="1200" dirty="0"/>
        </a:p>
      </dsp:txBody>
      <dsp:txXfrm>
        <a:off x="465866" y="1076765"/>
        <a:ext cx="351688" cy="351688"/>
      </dsp:txXfrm>
    </dsp:sp>
    <dsp:sp modelId="{50758B54-759D-4CDC-BAFA-22AB8E2182A1}">
      <dsp:nvSpPr>
        <dsp:cNvPr id="0" name=""/>
        <dsp:cNvSpPr/>
      </dsp:nvSpPr>
      <dsp:spPr>
        <a:xfrm rot="15622950">
          <a:off x="531594" y="836212"/>
          <a:ext cx="105024"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549979" y="882326"/>
        <a:ext cx="73517" cy="91745"/>
      </dsp:txXfrm>
    </dsp:sp>
    <dsp:sp modelId="{691DAF67-16C5-4638-AE63-CEB2D7457073}">
      <dsp:nvSpPr>
        <dsp:cNvPr id="0" name=""/>
        <dsp:cNvSpPr/>
      </dsp:nvSpPr>
      <dsp:spPr>
        <a:xfrm>
          <a:off x="276828" y="318182"/>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5.</a:t>
          </a:r>
          <a:endParaRPr lang="de-DE" sz="1200" b="0" kern="1200" dirty="0"/>
        </a:p>
      </dsp:txBody>
      <dsp:txXfrm>
        <a:off x="349665" y="391019"/>
        <a:ext cx="351688" cy="351688"/>
      </dsp:txXfrm>
    </dsp:sp>
    <dsp:sp modelId="{97E16159-3DC8-4BA4-B4EE-80249AD4C2E1}">
      <dsp:nvSpPr>
        <dsp:cNvPr id="0" name=""/>
        <dsp:cNvSpPr/>
      </dsp:nvSpPr>
      <dsp:spPr>
        <a:xfrm rot="19800000">
          <a:off x="769336" y="321545"/>
          <a:ext cx="97307"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771291" y="359425"/>
        <a:ext cx="68115" cy="9174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5D60-DF1B-4888-992E-9C4FE22A3903}">
      <dsp:nvSpPr>
        <dsp:cNvPr id="0" name=""/>
        <dsp:cNvSpPr/>
      </dsp:nvSpPr>
      <dsp:spPr>
        <a:xfrm>
          <a:off x="866559" y="-2229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1.</a:t>
          </a:r>
        </a:p>
      </dsp:txBody>
      <dsp:txXfrm>
        <a:off x="939396" y="50539"/>
        <a:ext cx="351688" cy="351688"/>
      </dsp:txXfrm>
    </dsp:sp>
    <dsp:sp modelId="{DC3BBFC6-97D4-4AEB-B4A9-35E2DB5A76AA}">
      <dsp:nvSpPr>
        <dsp:cNvPr id="0" name=""/>
        <dsp:cNvSpPr/>
      </dsp:nvSpPr>
      <dsp:spPr>
        <a:xfrm rot="1813307">
          <a:off x="1356007" y="316114"/>
          <a:ext cx="89039"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57822" y="339973"/>
        <a:ext cx="62327" cy="91745"/>
      </dsp:txXfrm>
    </dsp:sp>
    <dsp:sp modelId="{203463AD-011D-4BE7-8B58-D398C6E1EABD}">
      <dsp:nvSpPr>
        <dsp:cNvPr id="0" name=""/>
        <dsp:cNvSpPr/>
      </dsp:nvSpPr>
      <dsp:spPr>
        <a:xfrm>
          <a:off x="1441487" y="312610"/>
          <a:ext cx="497362" cy="49736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2</a:t>
          </a:r>
        </a:p>
      </dsp:txBody>
      <dsp:txXfrm>
        <a:off x="1514324" y="385447"/>
        <a:ext cx="351688" cy="351688"/>
      </dsp:txXfrm>
    </dsp:sp>
    <dsp:sp modelId="{CD2AA31F-4AED-413E-A39F-11740B950733}">
      <dsp:nvSpPr>
        <dsp:cNvPr id="0" name=""/>
        <dsp:cNvSpPr/>
      </dsp:nvSpPr>
      <dsp:spPr>
        <a:xfrm rot="5325892">
          <a:off x="1647336" y="825265"/>
          <a:ext cx="100345"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662063" y="840799"/>
        <a:ext cx="70242" cy="91745"/>
      </dsp:txXfrm>
    </dsp:sp>
    <dsp:sp modelId="{0824D890-77CF-49AC-AFDF-12E4D7A0D72D}">
      <dsp:nvSpPr>
        <dsp:cNvPr id="0" name=""/>
        <dsp:cNvSpPr/>
      </dsp:nvSpPr>
      <dsp:spPr>
        <a:xfrm>
          <a:off x="1456289" y="999145"/>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3.</a:t>
          </a:r>
        </a:p>
      </dsp:txBody>
      <dsp:txXfrm>
        <a:off x="1529126" y="1071982"/>
        <a:ext cx="351688" cy="351688"/>
      </dsp:txXfrm>
    </dsp:sp>
    <dsp:sp modelId="{67B9519F-86C7-40D6-BC83-E2FC4A3992DA}">
      <dsp:nvSpPr>
        <dsp:cNvPr id="0" name=""/>
        <dsp:cNvSpPr/>
      </dsp:nvSpPr>
      <dsp:spPr>
        <a:xfrm rot="9699189">
          <a:off x="1328089" y="1279291"/>
          <a:ext cx="102910"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1358177" y="1305014"/>
        <a:ext cx="72037" cy="91745"/>
      </dsp:txXfrm>
    </dsp:sp>
    <dsp:sp modelId="{220A31E8-99A5-4F87-BBF4-3DB20BE74847}">
      <dsp:nvSpPr>
        <dsp:cNvPr id="0" name=""/>
        <dsp:cNvSpPr/>
      </dsp:nvSpPr>
      <dsp:spPr>
        <a:xfrm>
          <a:off x="783628" y="1218408"/>
          <a:ext cx="514855" cy="499179"/>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4.</a:t>
          </a:r>
        </a:p>
      </dsp:txBody>
      <dsp:txXfrm>
        <a:off x="859027" y="1291511"/>
        <a:ext cx="364057" cy="352973"/>
      </dsp:txXfrm>
    </dsp:sp>
    <dsp:sp modelId="{1D82824D-AD66-4623-B684-DC686582E5E8}">
      <dsp:nvSpPr>
        <dsp:cNvPr id="0" name=""/>
        <dsp:cNvSpPr/>
      </dsp:nvSpPr>
      <dsp:spPr>
        <a:xfrm rot="1700418">
          <a:off x="824276" y="1281847"/>
          <a:ext cx="26792" cy="15290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824758" y="1310521"/>
        <a:ext cx="18754" cy="91745"/>
      </dsp:txXfrm>
    </dsp:sp>
    <dsp:sp modelId="{FF09D72C-DD4F-4ECE-B3D0-DE41437BD304}">
      <dsp:nvSpPr>
        <dsp:cNvPr id="0" name=""/>
        <dsp:cNvSpPr/>
      </dsp:nvSpPr>
      <dsp:spPr>
        <a:xfrm>
          <a:off x="393029" y="100392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b="0" kern="1200" dirty="0"/>
        </a:p>
      </dsp:txBody>
      <dsp:txXfrm>
        <a:off x="465866" y="1076765"/>
        <a:ext cx="351688" cy="351688"/>
      </dsp:txXfrm>
    </dsp:sp>
    <dsp:sp modelId="{50758B54-759D-4CDC-BAFA-22AB8E2182A1}">
      <dsp:nvSpPr>
        <dsp:cNvPr id="0" name=""/>
        <dsp:cNvSpPr/>
      </dsp:nvSpPr>
      <dsp:spPr>
        <a:xfrm rot="15622950">
          <a:off x="531594" y="836212"/>
          <a:ext cx="105024"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549979" y="882326"/>
        <a:ext cx="73517" cy="91745"/>
      </dsp:txXfrm>
    </dsp:sp>
    <dsp:sp modelId="{691DAF67-16C5-4638-AE63-CEB2D7457073}">
      <dsp:nvSpPr>
        <dsp:cNvPr id="0" name=""/>
        <dsp:cNvSpPr/>
      </dsp:nvSpPr>
      <dsp:spPr>
        <a:xfrm>
          <a:off x="276828" y="318182"/>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5.</a:t>
          </a:r>
          <a:endParaRPr lang="de-DE" sz="1200" b="0" kern="1200" dirty="0"/>
        </a:p>
      </dsp:txBody>
      <dsp:txXfrm>
        <a:off x="349665" y="391019"/>
        <a:ext cx="351688" cy="351688"/>
      </dsp:txXfrm>
    </dsp:sp>
    <dsp:sp modelId="{97E16159-3DC8-4BA4-B4EE-80249AD4C2E1}">
      <dsp:nvSpPr>
        <dsp:cNvPr id="0" name=""/>
        <dsp:cNvSpPr/>
      </dsp:nvSpPr>
      <dsp:spPr>
        <a:xfrm rot="19800000">
          <a:off x="769336" y="321545"/>
          <a:ext cx="97307"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771291" y="359425"/>
        <a:ext cx="68115" cy="9174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5D60-DF1B-4888-992E-9C4FE22A3903}">
      <dsp:nvSpPr>
        <dsp:cNvPr id="0" name=""/>
        <dsp:cNvSpPr/>
      </dsp:nvSpPr>
      <dsp:spPr>
        <a:xfrm>
          <a:off x="866559" y="-2229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1.</a:t>
          </a:r>
        </a:p>
      </dsp:txBody>
      <dsp:txXfrm>
        <a:off x="939396" y="50539"/>
        <a:ext cx="351688" cy="351688"/>
      </dsp:txXfrm>
    </dsp:sp>
    <dsp:sp modelId="{DC3BBFC6-97D4-4AEB-B4A9-35E2DB5A76AA}">
      <dsp:nvSpPr>
        <dsp:cNvPr id="0" name=""/>
        <dsp:cNvSpPr/>
      </dsp:nvSpPr>
      <dsp:spPr>
        <a:xfrm rot="1813307">
          <a:off x="1356007" y="316114"/>
          <a:ext cx="89039"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57822" y="339973"/>
        <a:ext cx="62327" cy="91745"/>
      </dsp:txXfrm>
    </dsp:sp>
    <dsp:sp modelId="{203463AD-011D-4BE7-8B58-D398C6E1EABD}">
      <dsp:nvSpPr>
        <dsp:cNvPr id="0" name=""/>
        <dsp:cNvSpPr/>
      </dsp:nvSpPr>
      <dsp:spPr>
        <a:xfrm>
          <a:off x="1441487" y="312610"/>
          <a:ext cx="497362" cy="49736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2</a:t>
          </a:r>
        </a:p>
      </dsp:txBody>
      <dsp:txXfrm>
        <a:off x="1514324" y="385447"/>
        <a:ext cx="351688" cy="351688"/>
      </dsp:txXfrm>
    </dsp:sp>
    <dsp:sp modelId="{CD2AA31F-4AED-413E-A39F-11740B950733}">
      <dsp:nvSpPr>
        <dsp:cNvPr id="0" name=""/>
        <dsp:cNvSpPr/>
      </dsp:nvSpPr>
      <dsp:spPr>
        <a:xfrm rot="5325892">
          <a:off x="1647336" y="825265"/>
          <a:ext cx="100345"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662063" y="840799"/>
        <a:ext cx="70242" cy="91745"/>
      </dsp:txXfrm>
    </dsp:sp>
    <dsp:sp modelId="{0824D890-77CF-49AC-AFDF-12E4D7A0D72D}">
      <dsp:nvSpPr>
        <dsp:cNvPr id="0" name=""/>
        <dsp:cNvSpPr/>
      </dsp:nvSpPr>
      <dsp:spPr>
        <a:xfrm>
          <a:off x="1456289" y="999145"/>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3.</a:t>
          </a:r>
        </a:p>
      </dsp:txBody>
      <dsp:txXfrm>
        <a:off x="1529126" y="1071982"/>
        <a:ext cx="351688" cy="351688"/>
      </dsp:txXfrm>
    </dsp:sp>
    <dsp:sp modelId="{67B9519F-86C7-40D6-BC83-E2FC4A3992DA}">
      <dsp:nvSpPr>
        <dsp:cNvPr id="0" name=""/>
        <dsp:cNvSpPr/>
      </dsp:nvSpPr>
      <dsp:spPr>
        <a:xfrm rot="9699189">
          <a:off x="1328089" y="1279291"/>
          <a:ext cx="102910"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1358177" y="1305014"/>
        <a:ext cx="72037" cy="91745"/>
      </dsp:txXfrm>
    </dsp:sp>
    <dsp:sp modelId="{220A31E8-99A5-4F87-BBF4-3DB20BE74847}">
      <dsp:nvSpPr>
        <dsp:cNvPr id="0" name=""/>
        <dsp:cNvSpPr/>
      </dsp:nvSpPr>
      <dsp:spPr>
        <a:xfrm>
          <a:off x="783628" y="1218408"/>
          <a:ext cx="514855" cy="499179"/>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4.</a:t>
          </a:r>
        </a:p>
      </dsp:txBody>
      <dsp:txXfrm>
        <a:off x="859027" y="1291511"/>
        <a:ext cx="364057" cy="352973"/>
      </dsp:txXfrm>
    </dsp:sp>
    <dsp:sp modelId="{1D82824D-AD66-4623-B684-DC686582E5E8}">
      <dsp:nvSpPr>
        <dsp:cNvPr id="0" name=""/>
        <dsp:cNvSpPr/>
      </dsp:nvSpPr>
      <dsp:spPr>
        <a:xfrm rot="1700418">
          <a:off x="824276" y="1281847"/>
          <a:ext cx="26792" cy="15290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824758" y="1310521"/>
        <a:ext cx="18754" cy="91745"/>
      </dsp:txXfrm>
    </dsp:sp>
    <dsp:sp modelId="{FF09D72C-DD4F-4ECE-B3D0-DE41437BD304}">
      <dsp:nvSpPr>
        <dsp:cNvPr id="0" name=""/>
        <dsp:cNvSpPr/>
      </dsp:nvSpPr>
      <dsp:spPr>
        <a:xfrm>
          <a:off x="393029" y="100392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b="0" kern="1200" dirty="0"/>
        </a:p>
      </dsp:txBody>
      <dsp:txXfrm>
        <a:off x="465866" y="1076765"/>
        <a:ext cx="351688" cy="351688"/>
      </dsp:txXfrm>
    </dsp:sp>
    <dsp:sp modelId="{50758B54-759D-4CDC-BAFA-22AB8E2182A1}">
      <dsp:nvSpPr>
        <dsp:cNvPr id="0" name=""/>
        <dsp:cNvSpPr/>
      </dsp:nvSpPr>
      <dsp:spPr>
        <a:xfrm rot="15622950">
          <a:off x="531594" y="836212"/>
          <a:ext cx="105024"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549979" y="882326"/>
        <a:ext cx="73517" cy="91745"/>
      </dsp:txXfrm>
    </dsp:sp>
    <dsp:sp modelId="{691DAF67-16C5-4638-AE63-CEB2D7457073}">
      <dsp:nvSpPr>
        <dsp:cNvPr id="0" name=""/>
        <dsp:cNvSpPr/>
      </dsp:nvSpPr>
      <dsp:spPr>
        <a:xfrm>
          <a:off x="276828" y="318182"/>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5.</a:t>
          </a:r>
          <a:endParaRPr lang="de-DE" sz="1200" b="0" kern="1200" dirty="0"/>
        </a:p>
      </dsp:txBody>
      <dsp:txXfrm>
        <a:off x="349665" y="391019"/>
        <a:ext cx="351688" cy="351688"/>
      </dsp:txXfrm>
    </dsp:sp>
    <dsp:sp modelId="{97E16159-3DC8-4BA4-B4EE-80249AD4C2E1}">
      <dsp:nvSpPr>
        <dsp:cNvPr id="0" name=""/>
        <dsp:cNvSpPr/>
      </dsp:nvSpPr>
      <dsp:spPr>
        <a:xfrm rot="19800000">
          <a:off x="769336" y="321545"/>
          <a:ext cx="97307"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771291" y="359425"/>
        <a:ext cx="68115" cy="9174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5D60-DF1B-4888-992E-9C4FE22A3903}">
      <dsp:nvSpPr>
        <dsp:cNvPr id="0" name=""/>
        <dsp:cNvSpPr/>
      </dsp:nvSpPr>
      <dsp:spPr>
        <a:xfrm>
          <a:off x="866559" y="-2229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1.</a:t>
          </a:r>
        </a:p>
      </dsp:txBody>
      <dsp:txXfrm>
        <a:off x="939396" y="50539"/>
        <a:ext cx="351688" cy="351688"/>
      </dsp:txXfrm>
    </dsp:sp>
    <dsp:sp modelId="{DC3BBFC6-97D4-4AEB-B4A9-35E2DB5A76AA}">
      <dsp:nvSpPr>
        <dsp:cNvPr id="0" name=""/>
        <dsp:cNvSpPr/>
      </dsp:nvSpPr>
      <dsp:spPr>
        <a:xfrm rot="1813307">
          <a:off x="1356007" y="316114"/>
          <a:ext cx="89039"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57822" y="339973"/>
        <a:ext cx="62327" cy="91745"/>
      </dsp:txXfrm>
    </dsp:sp>
    <dsp:sp modelId="{203463AD-011D-4BE7-8B58-D398C6E1EABD}">
      <dsp:nvSpPr>
        <dsp:cNvPr id="0" name=""/>
        <dsp:cNvSpPr/>
      </dsp:nvSpPr>
      <dsp:spPr>
        <a:xfrm>
          <a:off x="1441487" y="312610"/>
          <a:ext cx="497362" cy="49736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2</a:t>
          </a:r>
        </a:p>
      </dsp:txBody>
      <dsp:txXfrm>
        <a:off x="1514324" y="385447"/>
        <a:ext cx="351688" cy="351688"/>
      </dsp:txXfrm>
    </dsp:sp>
    <dsp:sp modelId="{CD2AA31F-4AED-413E-A39F-11740B950733}">
      <dsp:nvSpPr>
        <dsp:cNvPr id="0" name=""/>
        <dsp:cNvSpPr/>
      </dsp:nvSpPr>
      <dsp:spPr>
        <a:xfrm rot="5325892">
          <a:off x="1647336" y="825265"/>
          <a:ext cx="100345"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662063" y="840799"/>
        <a:ext cx="70242" cy="91745"/>
      </dsp:txXfrm>
    </dsp:sp>
    <dsp:sp modelId="{0824D890-77CF-49AC-AFDF-12E4D7A0D72D}">
      <dsp:nvSpPr>
        <dsp:cNvPr id="0" name=""/>
        <dsp:cNvSpPr/>
      </dsp:nvSpPr>
      <dsp:spPr>
        <a:xfrm>
          <a:off x="1456289" y="999145"/>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3.</a:t>
          </a:r>
        </a:p>
      </dsp:txBody>
      <dsp:txXfrm>
        <a:off x="1529126" y="1071982"/>
        <a:ext cx="351688" cy="351688"/>
      </dsp:txXfrm>
    </dsp:sp>
    <dsp:sp modelId="{67B9519F-86C7-40D6-BC83-E2FC4A3992DA}">
      <dsp:nvSpPr>
        <dsp:cNvPr id="0" name=""/>
        <dsp:cNvSpPr/>
      </dsp:nvSpPr>
      <dsp:spPr>
        <a:xfrm rot="9699189">
          <a:off x="1328089" y="1279291"/>
          <a:ext cx="102910"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1358177" y="1305014"/>
        <a:ext cx="72037" cy="91745"/>
      </dsp:txXfrm>
    </dsp:sp>
    <dsp:sp modelId="{220A31E8-99A5-4F87-BBF4-3DB20BE74847}">
      <dsp:nvSpPr>
        <dsp:cNvPr id="0" name=""/>
        <dsp:cNvSpPr/>
      </dsp:nvSpPr>
      <dsp:spPr>
        <a:xfrm>
          <a:off x="783628" y="1218408"/>
          <a:ext cx="514855" cy="499179"/>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4.</a:t>
          </a:r>
        </a:p>
      </dsp:txBody>
      <dsp:txXfrm>
        <a:off x="859027" y="1291511"/>
        <a:ext cx="364057" cy="352973"/>
      </dsp:txXfrm>
    </dsp:sp>
    <dsp:sp modelId="{1D82824D-AD66-4623-B684-DC686582E5E8}">
      <dsp:nvSpPr>
        <dsp:cNvPr id="0" name=""/>
        <dsp:cNvSpPr/>
      </dsp:nvSpPr>
      <dsp:spPr>
        <a:xfrm rot="1700418">
          <a:off x="824276" y="1281847"/>
          <a:ext cx="26792" cy="15290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824758" y="1310521"/>
        <a:ext cx="18754" cy="91745"/>
      </dsp:txXfrm>
    </dsp:sp>
    <dsp:sp modelId="{FF09D72C-DD4F-4ECE-B3D0-DE41437BD304}">
      <dsp:nvSpPr>
        <dsp:cNvPr id="0" name=""/>
        <dsp:cNvSpPr/>
      </dsp:nvSpPr>
      <dsp:spPr>
        <a:xfrm>
          <a:off x="393029" y="100392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b="0" kern="1200" dirty="0"/>
        </a:p>
      </dsp:txBody>
      <dsp:txXfrm>
        <a:off x="465866" y="1076765"/>
        <a:ext cx="351688" cy="351688"/>
      </dsp:txXfrm>
    </dsp:sp>
    <dsp:sp modelId="{50758B54-759D-4CDC-BAFA-22AB8E2182A1}">
      <dsp:nvSpPr>
        <dsp:cNvPr id="0" name=""/>
        <dsp:cNvSpPr/>
      </dsp:nvSpPr>
      <dsp:spPr>
        <a:xfrm rot="15622950">
          <a:off x="531594" y="836212"/>
          <a:ext cx="105024"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549979" y="882326"/>
        <a:ext cx="73517" cy="91745"/>
      </dsp:txXfrm>
    </dsp:sp>
    <dsp:sp modelId="{691DAF67-16C5-4638-AE63-CEB2D7457073}">
      <dsp:nvSpPr>
        <dsp:cNvPr id="0" name=""/>
        <dsp:cNvSpPr/>
      </dsp:nvSpPr>
      <dsp:spPr>
        <a:xfrm>
          <a:off x="276828" y="318182"/>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5.</a:t>
          </a:r>
          <a:endParaRPr lang="de-DE" sz="1200" b="0" kern="1200" dirty="0"/>
        </a:p>
      </dsp:txBody>
      <dsp:txXfrm>
        <a:off x="349665" y="391019"/>
        <a:ext cx="351688" cy="351688"/>
      </dsp:txXfrm>
    </dsp:sp>
    <dsp:sp modelId="{97E16159-3DC8-4BA4-B4EE-80249AD4C2E1}">
      <dsp:nvSpPr>
        <dsp:cNvPr id="0" name=""/>
        <dsp:cNvSpPr/>
      </dsp:nvSpPr>
      <dsp:spPr>
        <a:xfrm rot="19800000">
          <a:off x="769336" y="321545"/>
          <a:ext cx="97307"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771291" y="359425"/>
        <a:ext cx="68115" cy="9174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5D60-DF1B-4888-992E-9C4FE22A3903}">
      <dsp:nvSpPr>
        <dsp:cNvPr id="0" name=""/>
        <dsp:cNvSpPr/>
      </dsp:nvSpPr>
      <dsp:spPr>
        <a:xfrm>
          <a:off x="866559" y="-2229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1.</a:t>
          </a:r>
        </a:p>
      </dsp:txBody>
      <dsp:txXfrm>
        <a:off x="939396" y="50539"/>
        <a:ext cx="351688" cy="351688"/>
      </dsp:txXfrm>
    </dsp:sp>
    <dsp:sp modelId="{DC3BBFC6-97D4-4AEB-B4A9-35E2DB5A76AA}">
      <dsp:nvSpPr>
        <dsp:cNvPr id="0" name=""/>
        <dsp:cNvSpPr/>
      </dsp:nvSpPr>
      <dsp:spPr>
        <a:xfrm rot="1813307">
          <a:off x="1356007" y="316114"/>
          <a:ext cx="89039"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57822" y="339973"/>
        <a:ext cx="62327" cy="91745"/>
      </dsp:txXfrm>
    </dsp:sp>
    <dsp:sp modelId="{203463AD-011D-4BE7-8B58-D398C6E1EABD}">
      <dsp:nvSpPr>
        <dsp:cNvPr id="0" name=""/>
        <dsp:cNvSpPr/>
      </dsp:nvSpPr>
      <dsp:spPr>
        <a:xfrm>
          <a:off x="1441487" y="312610"/>
          <a:ext cx="497362" cy="49736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2</a:t>
          </a:r>
        </a:p>
      </dsp:txBody>
      <dsp:txXfrm>
        <a:off x="1514324" y="385447"/>
        <a:ext cx="351688" cy="351688"/>
      </dsp:txXfrm>
    </dsp:sp>
    <dsp:sp modelId="{CD2AA31F-4AED-413E-A39F-11740B950733}">
      <dsp:nvSpPr>
        <dsp:cNvPr id="0" name=""/>
        <dsp:cNvSpPr/>
      </dsp:nvSpPr>
      <dsp:spPr>
        <a:xfrm rot="5325892">
          <a:off x="1647336" y="825265"/>
          <a:ext cx="100345"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662063" y="840799"/>
        <a:ext cx="70242" cy="91745"/>
      </dsp:txXfrm>
    </dsp:sp>
    <dsp:sp modelId="{0824D890-77CF-49AC-AFDF-12E4D7A0D72D}">
      <dsp:nvSpPr>
        <dsp:cNvPr id="0" name=""/>
        <dsp:cNvSpPr/>
      </dsp:nvSpPr>
      <dsp:spPr>
        <a:xfrm>
          <a:off x="1456289" y="999145"/>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3.</a:t>
          </a:r>
        </a:p>
      </dsp:txBody>
      <dsp:txXfrm>
        <a:off x="1529126" y="1071982"/>
        <a:ext cx="351688" cy="351688"/>
      </dsp:txXfrm>
    </dsp:sp>
    <dsp:sp modelId="{67B9519F-86C7-40D6-BC83-E2FC4A3992DA}">
      <dsp:nvSpPr>
        <dsp:cNvPr id="0" name=""/>
        <dsp:cNvSpPr/>
      </dsp:nvSpPr>
      <dsp:spPr>
        <a:xfrm rot="9699189">
          <a:off x="1328089" y="1279291"/>
          <a:ext cx="102910"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1358177" y="1305014"/>
        <a:ext cx="72037" cy="91745"/>
      </dsp:txXfrm>
    </dsp:sp>
    <dsp:sp modelId="{220A31E8-99A5-4F87-BBF4-3DB20BE74847}">
      <dsp:nvSpPr>
        <dsp:cNvPr id="0" name=""/>
        <dsp:cNvSpPr/>
      </dsp:nvSpPr>
      <dsp:spPr>
        <a:xfrm>
          <a:off x="783628" y="1218408"/>
          <a:ext cx="514855" cy="499179"/>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4.</a:t>
          </a:r>
        </a:p>
      </dsp:txBody>
      <dsp:txXfrm>
        <a:off x="859027" y="1291511"/>
        <a:ext cx="364057" cy="352973"/>
      </dsp:txXfrm>
    </dsp:sp>
    <dsp:sp modelId="{1D82824D-AD66-4623-B684-DC686582E5E8}">
      <dsp:nvSpPr>
        <dsp:cNvPr id="0" name=""/>
        <dsp:cNvSpPr/>
      </dsp:nvSpPr>
      <dsp:spPr>
        <a:xfrm rot="1700418">
          <a:off x="824276" y="1281847"/>
          <a:ext cx="26792" cy="15290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824758" y="1310521"/>
        <a:ext cx="18754" cy="91745"/>
      </dsp:txXfrm>
    </dsp:sp>
    <dsp:sp modelId="{FF09D72C-DD4F-4ECE-B3D0-DE41437BD304}">
      <dsp:nvSpPr>
        <dsp:cNvPr id="0" name=""/>
        <dsp:cNvSpPr/>
      </dsp:nvSpPr>
      <dsp:spPr>
        <a:xfrm>
          <a:off x="393029" y="100392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b="0" kern="1200" dirty="0"/>
        </a:p>
      </dsp:txBody>
      <dsp:txXfrm>
        <a:off x="465866" y="1076765"/>
        <a:ext cx="351688" cy="351688"/>
      </dsp:txXfrm>
    </dsp:sp>
    <dsp:sp modelId="{50758B54-759D-4CDC-BAFA-22AB8E2182A1}">
      <dsp:nvSpPr>
        <dsp:cNvPr id="0" name=""/>
        <dsp:cNvSpPr/>
      </dsp:nvSpPr>
      <dsp:spPr>
        <a:xfrm rot="15622950">
          <a:off x="531594" y="836212"/>
          <a:ext cx="105024"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549979" y="882326"/>
        <a:ext cx="73517" cy="91745"/>
      </dsp:txXfrm>
    </dsp:sp>
    <dsp:sp modelId="{691DAF67-16C5-4638-AE63-CEB2D7457073}">
      <dsp:nvSpPr>
        <dsp:cNvPr id="0" name=""/>
        <dsp:cNvSpPr/>
      </dsp:nvSpPr>
      <dsp:spPr>
        <a:xfrm>
          <a:off x="276828" y="318182"/>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5.</a:t>
          </a:r>
          <a:endParaRPr lang="de-DE" sz="1200" b="0" kern="1200" dirty="0"/>
        </a:p>
      </dsp:txBody>
      <dsp:txXfrm>
        <a:off x="349665" y="391019"/>
        <a:ext cx="351688" cy="351688"/>
      </dsp:txXfrm>
    </dsp:sp>
    <dsp:sp modelId="{97E16159-3DC8-4BA4-B4EE-80249AD4C2E1}">
      <dsp:nvSpPr>
        <dsp:cNvPr id="0" name=""/>
        <dsp:cNvSpPr/>
      </dsp:nvSpPr>
      <dsp:spPr>
        <a:xfrm rot="19800000">
          <a:off x="769336" y="321545"/>
          <a:ext cx="97307"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771291" y="359425"/>
        <a:ext cx="68115" cy="9174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5D60-DF1B-4888-992E-9C4FE22A3903}">
      <dsp:nvSpPr>
        <dsp:cNvPr id="0" name=""/>
        <dsp:cNvSpPr/>
      </dsp:nvSpPr>
      <dsp:spPr>
        <a:xfrm>
          <a:off x="866559" y="-2229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1.</a:t>
          </a:r>
        </a:p>
      </dsp:txBody>
      <dsp:txXfrm>
        <a:off x="939396" y="50539"/>
        <a:ext cx="351688" cy="351688"/>
      </dsp:txXfrm>
    </dsp:sp>
    <dsp:sp modelId="{DC3BBFC6-97D4-4AEB-B4A9-35E2DB5A76AA}">
      <dsp:nvSpPr>
        <dsp:cNvPr id="0" name=""/>
        <dsp:cNvSpPr/>
      </dsp:nvSpPr>
      <dsp:spPr>
        <a:xfrm rot="1813307">
          <a:off x="1356007" y="316114"/>
          <a:ext cx="89039"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57822" y="339973"/>
        <a:ext cx="62327" cy="91745"/>
      </dsp:txXfrm>
    </dsp:sp>
    <dsp:sp modelId="{203463AD-011D-4BE7-8B58-D398C6E1EABD}">
      <dsp:nvSpPr>
        <dsp:cNvPr id="0" name=""/>
        <dsp:cNvSpPr/>
      </dsp:nvSpPr>
      <dsp:spPr>
        <a:xfrm>
          <a:off x="1441487" y="312610"/>
          <a:ext cx="497362" cy="49736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2</a:t>
          </a:r>
        </a:p>
      </dsp:txBody>
      <dsp:txXfrm>
        <a:off x="1514324" y="385447"/>
        <a:ext cx="351688" cy="351688"/>
      </dsp:txXfrm>
    </dsp:sp>
    <dsp:sp modelId="{CD2AA31F-4AED-413E-A39F-11740B950733}">
      <dsp:nvSpPr>
        <dsp:cNvPr id="0" name=""/>
        <dsp:cNvSpPr/>
      </dsp:nvSpPr>
      <dsp:spPr>
        <a:xfrm rot="5325892">
          <a:off x="1647336" y="825265"/>
          <a:ext cx="100345"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662063" y="840799"/>
        <a:ext cx="70242" cy="91745"/>
      </dsp:txXfrm>
    </dsp:sp>
    <dsp:sp modelId="{0824D890-77CF-49AC-AFDF-12E4D7A0D72D}">
      <dsp:nvSpPr>
        <dsp:cNvPr id="0" name=""/>
        <dsp:cNvSpPr/>
      </dsp:nvSpPr>
      <dsp:spPr>
        <a:xfrm>
          <a:off x="1456289" y="999145"/>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3.</a:t>
          </a:r>
        </a:p>
      </dsp:txBody>
      <dsp:txXfrm>
        <a:off x="1529126" y="1071982"/>
        <a:ext cx="351688" cy="351688"/>
      </dsp:txXfrm>
    </dsp:sp>
    <dsp:sp modelId="{67B9519F-86C7-40D6-BC83-E2FC4A3992DA}">
      <dsp:nvSpPr>
        <dsp:cNvPr id="0" name=""/>
        <dsp:cNvSpPr/>
      </dsp:nvSpPr>
      <dsp:spPr>
        <a:xfrm rot="9699189">
          <a:off x="1328089" y="1279291"/>
          <a:ext cx="102910"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1358177" y="1305014"/>
        <a:ext cx="72037" cy="91745"/>
      </dsp:txXfrm>
    </dsp:sp>
    <dsp:sp modelId="{220A31E8-99A5-4F87-BBF4-3DB20BE74847}">
      <dsp:nvSpPr>
        <dsp:cNvPr id="0" name=""/>
        <dsp:cNvSpPr/>
      </dsp:nvSpPr>
      <dsp:spPr>
        <a:xfrm>
          <a:off x="783628" y="1218408"/>
          <a:ext cx="514855" cy="499179"/>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4.</a:t>
          </a:r>
        </a:p>
      </dsp:txBody>
      <dsp:txXfrm>
        <a:off x="859027" y="1291511"/>
        <a:ext cx="364057" cy="352973"/>
      </dsp:txXfrm>
    </dsp:sp>
    <dsp:sp modelId="{1D82824D-AD66-4623-B684-DC686582E5E8}">
      <dsp:nvSpPr>
        <dsp:cNvPr id="0" name=""/>
        <dsp:cNvSpPr/>
      </dsp:nvSpPr>
      <dsp:spPr>
        <a:xfrm rot="1700418">
          <a:off x="824276" y="1281847"/>
          <a:ext cx="26792" cy="15290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824758" y="1310521"/>
        <a:ext cx="18754" cy="91745"/>
      </dsp:txXfrm>
    </dsp:sp>
    <dsp:sp modelId="{FF09D72C-DD4F-4ECE-B3D0-DE41437BD304}">
      <dsp:nvSpPr>
        <dsp:cNvPr id="0" name=""/>
        <dsp:cNvSpPr/>
      </dsp:nvSpPr>
      <dsp:spPr>
        <a:xfrm>
          <a:off x="393029" y="100392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b="0" kern="1200" dirty="0"/>
        </a:p>
      </dsp:txBody>
      <dsp:txXfrm>
        <a:off x="465866" y="1076765"/>
        <a:ext cx="351688" cy="351688"/>
      </dsp:txXfrm>
    </dsp:sp>
    <dsp:sp modelId="{50758B54-759D-4CDC-BAFA-22AB8E2182A1}">
      <dsp:nvSpPr>
        <dsp:cNvPr id="0" name=""/>
        <dsp:cNvSpPr/>
      </dsp:nvSpPr>
      <dsp:spPr>
        <a:xfrm rot="15622950">
          <a:off x="531594" y="836212"/>
          <a:ext cx="105024"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549979" y="882326"/>
        <a:ext cx="73517" cy="91745"/>
      </dsp:txXfrm>
    </dsp:sp>
    <dsp:sp modelId="{691DAF67-16C5-4638-AE63-CEB2D7457073}">
      <dsp:nvSpPr>
        <dsp:cNvPr id="0" name=""/>
        <dsp:cNvSpPr/>
      </dsp:nvSpPr>
      <dsp:spPr>
        <a:xfrm>
          <a:off x="276828" y="318182"/>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5.</a:t>
          </a:r>
          <a:endParaRPr lang="de-DE" sz="1200" b="0" kern="1200" dirty="0"/>
        </a:p>
      </dsp:txBody>
      <dsp:txXfrm>
        <a:off x="349665" y="391019"/>
        <a:ext cx="351688" cy="351688"/>
      </dsp:txXfrm>
    </dsp:sp>
    <dsp:sp modelId="{97E16159-3DC8-4BA4-B4EE-80249AD4C2E1}">
      <dsp:nvSpPr>
        <dsp:cNvPr id="0" name=""/>
        <dsp:cNvSpPr/>
      </dsp:nvSpPr>
      <dsp:spPr>
        <a:xfrm rot="19800000">
          <a:off x="769336" y="321545"/>
          <a:ext cx="97307"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771291" y="359425"/>
        <a:ext cx="68115" cy="917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5D60-DF1B-4888-992E-9C4FE22A3903}">
      <dsp:nvSpPr>
        <dsp:cNvPr id="0" name=""/>
        <dsp:cNvSpPr/>
      </dsp:nvSpPr>
      <dsp:spPr>
        <a:xfrm>
          <a:off x="3320307" y="-63228"/>
          <a:ext cx="1406105" cy="1406105"/>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GB" sz="1100" b="1" kern="1200" noProof="0" dirty="0"/>
            <a:t>Planning</a:t>
          </a:r>
          <a:r>
            <a:rPr lang="en-GB" sz="1100" kern="1200" baseline="0" noProof="0" dirty="0"/>
            <a:t> </a:t>
          </a:r>
          <a:br>
            <a:rPr lang="en-GB" sz="1100" kern="1200" baseline="0" noProof="0" dirty="0"/>
          </a:br>
          <a:r>
            <a:rPr lang="en-GB" sz="1100" kern="1200" baseline="0" noProof="0" dirty="0"/>
            <a:t>research</a:t>
          </a:r>
          <a:endParaRPr lang="en-GB" sz="1100" kern="1200" noProof="0" dirty="0"/>
        </a:p>
      </dsp:txBody>
      <dsp:txXfrm>
        <a:off x="3526226" y="142691"/>
        <a:ext cx="994267" cy="994267"/>
      </dsp:txXfrm>
    </dsp:sp>
    <dsp:sp modelId="{DC3BBFC6-97D4-4AEB-B4A9-35E2DB5A76AA}">
      <dsp:nvSpPr>
        <dsp:cNvPr id="0" name=""/>
        <dsp:cNvSpPr/>
      </dsp:nvSpPr>
      <dsp:spPr>
        <a:xfrm rot="1813307">
          <a:off x="4703529" y="892700"/>
          <a:ext cx="249978" cy="432295"/>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4708625" y="960285"/>
        <a:ext cx="174985" cy="259377"/>
      </dsp:txXfrm>
    </dsp:sp>
    <dsp:sp modelId="{203463AD-011D-4BE7-8B58-D398C6E1EABD}">
      <dsp:nvSpPr>
        <dsp:cNvPr id="0" name=""/>
        <dsp:cNvSpPr/>
      </dsp:nvSpPr>
      <dsp:spPr>
        <a:xfrm>
          <a:off x="4942851" y="881940"/>
          <a:ext cx="1406105" cy="1406105"/>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GB" sz="1100" b="1" kern="1200" noProof="0" dirty="0"/>
            <a:t>Collecting </a:t>
          </a:r>
          <a:br>
            <a:rPr lang="en-GB" sz="1100" b="1" kern="1200" noProof="0" dirty="0"/>
          </a:br>
          <a:r>
            <a:rPr lang="en-GB" sz="1100" b="0" kern="1200" noProof="0" dirty="0"/>
            <a:t>data </a:t>
          </a:r>
        </a:p>
      </dsp:txBody>
      <dsp:txXfrm>
        <a:off x="5148770" y="1087859"/>
        <a:ext cx="994267" cy="994267"/>
      </dsp:txXfrm>
    </dsp:sp>
    <dsp:sp modelId="{CD2AA31F-4AED-413E-A39F-11740B950733}">
      <dsp:nvSpPr>
        <dsp:cNvPr id="0" name=""/>
        <dsp:cNvSpPr/>
      </dsp:nvSpPr>
      <dsp:spPr>
        <a:xfrm rot="5325892">
          <a:off x="5525676" y="2329626"/>
          <a:ext cx="281884" cy="432295"/>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5567047" y="2373812"/>
        <a:ext cx="197319" cy="259377"/>
      </dsp:txXfrm>
    </dsp:sp>
    <dsp:sp modelId="{0824D890-77CF-49AC-AFDF-12E4D7A0D72D}">
      <dsp:nvSpPr>
        <dsp:cNvPr id="0" name=""/>
        <dsp:cNvSpPr/>
      </dsp:nvSpPr>
      <dsp:spPr>
        <a:xfrm>
          <a:off x="4984625" y="2819454"/>
          <a:ext cx="1406105" cy="1406105"/>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GB" sz="1100" b="1" kern="1200" noProof="0" dirty="0"/>
            <a:t>Processing </a:t>
          </a:r>
          <a:r>
            <a:rPr lang="en-GB" sz="1100" b="0" kern="1200" noProof="0" dirty="0"/>
            <a:t>and</a:t>
          </a:r>
          <a:r>
            <a:rPr lang="en-GB" sz="1100" b="1" kern="1200" noProof="0" dirty="0"/>
            <a:t> analysing </a:t>
          </a:r>
          <a:r>
            <a:rPr lang="en-GB" sz="1100" b="0" kern="1200" noProof="0" dirty="0"/>
            <a:t>data </a:t>
          </a:r>
        </a:p>
      </dsp:txBody>
      <dsp:txXfrm>
        <a:off x="5190544" y="3025373"/>
        <a:ext cx="994267" cy="994267"/>
      </dsp:txXfrm>
    </dsp:sp>
    <dsp:sp modelId="{67B9519F-86C7-40D6-BC83-E2FC4A3992DA}">
      <dsp:nvSpPr>
        <dsp:cNvPr id="0" name=""/>
        <dsp:cNvSpPr/>
      </dsp:nvSpPr>
      <dsp:spPr>
        <a:xfrm rot="9000000">
          <a:off x="4738572" y="3778333"/>
          <a:ext cx="263246" cy="432295"/>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4812256" y="3845049"/>
        <a:ext cx="184272" cy="259377"/>
      </dsp:txXfrm>
    </dsp:sp>
    <dsp:sp modelId="{220A31E8-99A5-4F87-BBF4-3DB20BE74847}">
      <dsp:nvSpPr>
        <dsp:cNvPr id="0" name=""/>
        <dsp:cNvSpPr/>
      </dsp:nvSpPr>
      <dsp:spPr>
        <a:xfrm>
          <a:off x="3295580" y="3777780"/>
          <a:ext cx="1455560" cy="1411241"/>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GB" sz="1100" b="1" kern="1200" noProof="0" dirty="0"/>
            <a:t>Publishing </a:t>
          </a:r>
          <a:r>
            <a:rPr lang="en-GB" sz="1100" b="0" kern="1200" noProof="0" dirty="0"/>
            <a:t>a</a:t>
          </a:r>
          <a:r>
            <a:rPr lang="en-GB" sz="1100" kern="1200" baseline="0" noProof="0" dirty="0"/>
            <a:t>nd </a:t>
          </a:r>
          <a:r>
            <a:rPr lang="en-GB" sz="1100" b="1" kern="1200" baseline="0" noProof="0" dirty="0"/>
            <a:t>sharing</a:t>
          </a:r>
          <a:r>
            <a:rPr lang="en-GB" sz="1100" kern="1200" baseline="0" noProof="0" dirty="0"/>
            <a:t> data</a:t>
          </a:r>
          <a:endParaRPr lang="en-GB" sz="1100" b="1" kern="1200" noProof="0" dirty="0"/>
        </a:p>
      </dsp:txBody>
      <dsp:txXfrm>
        <a:off x="3508742" y="3984451"/>
        <a:ext cx="1029236" cy="997899"/>
      </dsp:txXfrm>
    </dsp:sp>
    <dsp:sp modelId="{1D82824D-AD66-4623-B684-DC686582E5E8}">
      <dsp:nvSpPr>
        <dsp:cNvPr id="0" name=""/>
        <dsp:cNvSpPr/>
      </dsp:nvSpPr>
      <dsp:spPr>
        <a:xfrm rot="12600000">
          <a:off x="3042077" y="3780215"/>
          <a:ext cx="275416" cy="432295"/>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3119167" y="3887330"/>
        <a:ext cx="192791" cy="259377"/>
      </dsp:txXfrm>
    </dsp:sp>
    <dsp:sp modelId="{FF09D72C-DD4F-4ECE-B3D0-DE41437BD304}">
      <dsp:nvSpPr>
        <dsp:cNvPr id="0" name=""/>
        <dsp:cNvSpPr/>
      </dsp:nvSpPr>
      <dsp:spPr>
        <a:xfrm>
          <a:off x="1664891" y="2879969"/>
          <a:ext cx="1388301" cy="1285075"/>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GB" sz="1100" b="1" kern="1200" noProof="0" dirty="0"/>
            <a:t>Preserving</a:t>
          </a:r>
          <a:br>
            <a:rPr lang="en-GB" sz="1100" b="1" kern="1200" noProof="0" dirty="0"/>
          </a:br>
          <a:r>
            <a:rPr lang="en-GB" sz="1100" b="0" kern="1200" noProof="0" dirty="0"/>
            <a:t>data </a:t>
          </a:r>
        </a:p>
      </dsp:txBody>
      <dsp:txXfrm>
        <a:off x="1868203" y="3068164"/>
        <a:ext cx="981677" cy="908685"/>
      </dsp:txXfrm>
    </dsp:sp>
    <dsp:sp modelId="{50758B54-759D-4CDC-BAFA-22AB8E2182A1}">
      <dsp:nvSpPr>
        <dsp:cNvPr id="0" name=""/>
        <dsp:cNvSpPr/>
      </dsp:nvSpPr>
      <dsp:spPr>
        <a:xfrm rot="16200000">
          <a:off x="2206350" y="2384365"/>
          <a:ext cx="305384" cy="432295"/>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2252158" y="2516632"/>
        <a:ext cx="213769" cy="259377"/>
      </dsp:txXfrm>
    </dsp:sp>
    <dsp:sp modelId="{691DAF67-16C5-4638-AE63-CEB2D7457073}">
      <dsp:nvSpPr>
        <dsp:cNvPr id="0" name=""/>
        <dsp:cNvSpPr/>
      </dsp:nvSpPr>
      <dsp:spPr>
        <a:xfrm>
          <a:off x="1655989" y="897665"/>
          <a:ext cx="1406105" cy="1406105"/>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GB" sz="1100" b="1" kern="1200" noProof="0" dirty="0"/>
            <a:t>Re-using</a:t>
          </a:r>
          <a:r>
            <a:rPr lang="en-GB" sz="1100" b="0" kern="1200" noProof="0" dirty="0"/>
            <a:t> data </a:t>
          </a:r>
        </a:p>
      </dsp:txBody>
      <dsp:txXfrm>
        <a:off x="1861908" y="1103584"/>
        <a:ext cx="994267" cy="994267"/>
      </dsp:txXfrm>
    </dsp:sp>
    <dsp:sp modelId="{97E16159-3DC8-4BA4-B4EE-80249AD4C2E1}">
      <dsp:nvSpPr>
        <dsp:cNvPr id="0" name=""/>
        <dsp:cNvSpPr/>
      </dsp:nvSpPr>
      <dsp:spPr>
        <a:xfrm rot="19800000">
          <a:off x="3047846" y="907991"/>
          <a:ext cx="273311" cy="432295"/>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3053338" y="1014948"/>
        <a:ext cx="191318" cy="25937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5D60-DF1B-4888-992E-9C4FE22A3903}">
      <dsp:nvSpPr>
        <dsp:cNvPr id="0" name=""/>
        <dsp:cNvSpPr/>
      </dsp:nvSpPr>
      <dsp:spPr>
        <a:xfrm>
          <a:off x="866559" y="-2229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1.</a:t>
          </a:r>
        </a:p>
      </dsp:txBody>
      <dsp:txXfrm>
        <a:off x="939396" y="50539"/>
        <a:ext cx="351688" cy="351688"/>
      </dsp:txXfrm>
    </dsp:sp>
    <dsp:sp modelId="{DC3BBFC6-97D4-4AEB-B4A9-35E2DB5A76AA}">
      <dsp:nvSpPr>
        <dsp:cNvPr id="0" name=""/>
        <dsp:cNvSpPr/>
      </dsp:nvSpPr>
      <dsp:spPr>
        <a:xfrm rot="1813307">
          <a:off x="1356007" y="316114"/>
          <a:ext cx="89039"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57822" y="339973"/>
        <a:ext cx="62327" cy="91745"/>
      </dsp:txXfrm>
    </dsp:sp>
    <dsp:sp modelId="{203463AD-011D-4BE7-8B58-D398C6E1EABD}">
      <dsp:nvSpPr>
        <dsp:cNvPr id="0" name=""/>
        <dsp:cNvSpPr/>
      </dsp:nvSpPr>
      <dsp:spPr>
        <a:xfrm>
          <a:off x="1441487" y="312610"/>
          <a:ext cx="497362" cy="49736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2</a:t>
          </a:r>
        </a:p>
      </dsp:txBody>
      <dsp:txXfrm>
        <a:off x="1514324" y="385447"/>
        <a:ext cx="351688" cy="351688"/>
      </dsp:txXfrm>
    </dsp:sp>
    <dsp:sp modelId="{CD2AA31F-4AED-413E-A39F-11740B950733}">
      <dsp:nvSpPr>
        <dsp:cNvPr id="0" name=""/>
        <dsp:cNvSpPr/>
      </dsp:nvSpPr>
      <dsp:spPr>
        <a:xfrm rot="5325892">
          <a:off x="1647336" y="825265"/>
          <a:ext cx="100345"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662063" y="840799"/>
        <a:ext cx="70242" cy="91745"/>
      </dsp:txXfrm>
    </dsp:sp>
    <dsp:sp modelId="{0824D890-77CF-49AC-AFDF-12E4D7A0D72D}">
      <dsp:nvSpPr>
        <dsp:cNvPr id="0" name=""/>
        <dsp:cNvSpPr/>
      </dsp:nvSpPr>
      <dsp:spPr>
        <a:xfrm>
          <a:off x="1456289" y="999145"/>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3.</a:t>
          </a:r>
        </a:p>
      </dsp:txBody>
      <dsp:txXfrm>
        <a:off x="1529126" y="1071982"/>
        <a:ext cx="351688" cy="351688"/>
      </dsp:txXfrm>
    </dsp:sp>
    <dsp:sp modelId="{67B9519F-86C7-40D6-BC83-E2FC4A3992DA}">
      <dsp:nvSpPr>
        <dsp:cNvPr id="0" name=""/>
        <dsp:cNvSpPr/>
      </dsp:nvSpPr>
      <dsp:spPr>
        <a:xfrm rot="9699189">
          <a:off x="1328089" y="1279291"/>
          <a:ext cx="102910"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1358177" y="1305014"/>
        <a:ext cx="72037" cy="91745"/>
      </dsp:txXfrm>
    </dsp:sp>
    <dsp:sp modelId="{220A31E8-99A5-4F87-BBF4-3DB20BE74847}">
      <dsp:nvSpPr>
        <dsp:cNvPr id="0" name=""/>
        <dsp:cNvSpPr/>
      </dsp:nvSpPr>
      <dsp:spPr>
        <a:xfrm>
          <a:off x="783628" y="1218408"/>
          <a:ext cx="514855" cy="499179"/>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4.</a:t>
          </a:r>
        </a:p>
      </dsp:txBody>
      <dsp:txXfrm>
        <a:off x="859027" y="1291511"/>
        <a:ext cx="364057" cy="352973"/>
      </dsp:txXfrm>
    </dsp:sp>
    <dsp:sp modelId="{1D82824D-AD66-4623-B684-DC686582E5E8}">
      <dsp:nvSpPr>
        <dsp:cNvPr id="0" name=""/>
        <dsp:cNvSpPr/>
      </dsp:nvSpPr>
      <dsp:spPr>
        <a:xfrm rot="1700418">
          <a:off x="824276" y="1281847"/>
          <a:ext cx="26792" cy="15290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824758" y="1310521"/>
        <a:ext cx="18754" cy="91745"/>
      </dsp:txXfrm>
    </dsp:sp>
    <dsp:sp modelId="{FF09D72C-DD4F-4ECE-B3D0-DE41437BD304}">
      <dsp:nvSpPr>
        <dsp:cNvPr id="0" name=""/>
        <dsp:cNvSpPr/>
      </dsp:nvSpPr>
      <dsp:spPr>
        <a:xfrm>
          <a:off x="393029" y="100392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b="0" kern="1200" dirty="0"/>
        </a:p>
      </dsp:txBody>
      <dsp:txXfrm>
        <a:off x="465866" y="1076765"/>
        <a:ext cx="351688" cy="351688"/>
      </dsp:txXfrm>
    </dsp:sp>
    <dsp:sp modelId="{50758B54-759D-4CDC-BAFA-22AB8E2182A1}">
      <dsp:nvSpPr>
        <dsp:cNvPr id="0" name=""/>
        <dsp:cNvSpPr/>
      </dsp:nvSpPr>
      <dsp:spPr>
        <a:xfrm rot="15622950">
          <a:off x="531594" y="836212"/>
          <a:ext cx="105024"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549979" y="882326"/>
        <a:ext cx="73517" cy="91745"/>
      </dsp:txXfrm>
    </dsp:sp>
    <dsp:sp modelId="{691DAF67-16C5-4638-AE63-CEB2D7457073}">
      <dsp:nvSpPr>
        <dsp:cNvPr id="0" name=""/>
        <dsp:cNvSpPr/>
      </dsp:nvSpPr>
      <dsp:spPr>
        <a:xfrm>
          <a:off x="276828" y="318182"/>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5.</a:t>
          </a:r>
          <a:endParaRPr lang="de-DE" sz="1200" b="0" kern="1200" dirty="0"/>
        </a:p>
      </dsp:txBody>
      <dsp:txXfrm>
        <a:off x="349665" y="391019"/>
        <a:ext cx="351688" cy="351688"/>
      </dsp:txXfrm>
    </dsp:sp>
    <dsp:sp modelId="{97E16159-3DC8-4BA4-B4EE-80249AD4C2E1}">
      <dsp:nvSpPr>
        <dsp:cNvPr id="0" name=""/>
        <dsp:cNvSpPr/>
      </dsp:nvSpPr>
      <dsp:spPr>
        <a:xfrm rot="19800000">
          <a:off x="769336" y="321545"/>
          <a:ext cx="97307"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771291" y="359425"/>
        <a:ext cx="68115" cy="9174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5D60-DF1B-4888-992E-9C4FE22A3903}">
      <dsp:nvSpPr>
        <dsp:cNvPr id="0" name=""/>
        <dsp:cNvSpPr/>
      </dsp:nvSpPr>
      <dsp:spPr>
        <a:xfrm>
          <a:off x="866559" y="-2229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1.</a:t>
          </a:r>
        </a:p>
      </dsp:txBody>
      <dsp:txXfrm>
        <a:off x="939396" y="50539"/>
        <a:ext cx="351688" cy="351688"/>
      </dsp:txXfrm>
    </dsp:sp>
    <dsp:sp modelId="{DC3BBFC6-97D4-4AEB-B4A9-35E2DB5A76AA}">
      <dsp:nvSpPr>
        <dsp:cNvPr id="0" name=""/>
        <dsp:cNvSpPr/>
      </dsp:nvSpPr>
      <dsp:spPr>
        <a:xfrm rot="1813307">
          <a:off x="1356007" y="316114"/>
          <a:ext cx="89039"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57822" y="339973"/>
        <a:ext cx="62327" cy="91745"/>
      </dsp:txXfrm>
    </dsp:sp>
    <dsp:sp modelId="{203463AD-011D-4BE7-8B58-D398C6E1EABD}">
      <dsp:nvSpPr>
        <dsp:cNvPr id="0" name=""/>
        <dsp:cNvSpPr/>
      </dsp:nvSpPr>
      <dsp:spPr>
        <a:xfrm>
          <a:off x="1441487" y="312610"/>
          <a:ext cx="497362" cy="49736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2</a:t>
          </a:r>
        </a:p>
      </dsp:txBody>
      <dsp:txXfrm>
        <a:off x="1514324" y="385447"/>
        <a:ext cx="351688" cy="351688"/>
      </dsp:txXfrm>
    </dsp:sp>
    <dsp:sp modelId="{CD2AA31F-4AED-413E-A39F-11740B950733}">
      <dsp:nvSpPr>
        <dsp:cNvPr id="0" name=""/>
        <dsp:cNvSpPr/>
      </dsp:nvSpPr>
      <dsp:spPr>
        <a:xfrm rot="5325892">
          <a:off x="1647336" y="825265"/>
          <a:ext cx="100345"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662063" y="840799"/>
        <a:ext cx="70242" cy="91745"/>
      </dsp:txXfrm>
    </dsp:sp>
    <dsp:sp modelId="{0824D890-77CF-49AC-AFDF-12E4D7A0D72D}">
      <dsp:nvSpPr>
        <dsp:cNvPr id="0" name=""/>
        <dsp:cNvSpPr/>
      </dsp:nvSpPr>
      <dsp:spPr>
        <a:xfrm>
          <a:off x="1456289" y="999145"/>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3.</a:t>
          </a:r>
        </a:p>
      </dsp:txBody>
      <dsp:txXfrm>
        <a:off x="1529126" y="1071982"/>
        <a:ext cx="351688" cy="351688"/>
      </dsp:txXfrm>
    </dsp:sp>
    <dsp:sp modelId="{67B9519F-86C7-40D6-BC83-E2FC4A3992DA}">
      <dsp:nvSpPr>
        <dsp:cNvPr id="0" name=""/>
        <dsp:cNvSpPr/>
      </dsp:nvSpPr>
      <dsp:spPr>
        <a:xfrm rot="9699189">
          <a:off x="1328089" y="1279291"/>
          <a:ext cx="102910"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1358177" y="1305014"/>
        <a:ext cx="72037" cy="91745"/>
      </dsp:txXfrm>
    </dsp:sp>
    <dsp:sp modelId="{220A31E8-99A5-4F87-BBF4-3DB20BE74847}">
      <dsp:nvSpPr>
        <dsp:cNvPr id="0" name=""/>
        <dsp:cNvSpPr/>
      </dsp:nvSpPr>
      <dsp:spPr>
        <a:xfrm>
          <a:off x="783628" y="1218408"/>
          <a:ext cx="514855" cy="499179"/>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4.</a:t>
          </a:r>
        </a:p>
      </dsp:txBody>
      <dsp:txXfrm>
        <a:off x="859027" y="1291511"/>
        <a:ext cx="364057" cy="352973"/>
      </dsp:txXfrm>
    </dsp:sp>
    <dsp:sp modelId="{1D82824D-AD66-4623-B684-DC686582E5E8}">
      <dsp:nvSpPr>
        <dsp:cNvPr id="0" name=""/>
        <dsp:cNvSpPr/>
      </dsp:nvSpPr>
      <dsp:spPr>
        <a:xfrm rot="1700418">
          <a:off x="824276" y="1281847"/>
          <a:ext cx="26792" cy="15290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824758" y="1310521"/>
        <a:ext cx="18754" cy="91745"/>
      </dsp:txXfrm>
    </dsp:sp>
    <dsp:sp modelId="{FF09D72C-DD4F-4ECE-B3D0-DE41437BD304}">
      <dsp:nvSpPr>
        <dsp:cNvPr id="0" name=""/>
        <dsp:cNvSpPr/>
      </dsp:nvSpPr>
      <dsp:spPr>
        <a:xfrm>
          <a:off x="393029" y="100392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b="0" kern="1200" dirty="0"/>
        </a:p>
      </dsp:txBody>
      <dsp:txXfrm>
        <a:off x="465866" y="1076765"/>
        <a:ext cx="351688" cy="351688"/>
      </dsp:txXfrm>
    </dsp:sp>
    <dsp:sp modelId="{50758B54-759D-4CDC-BAFA-22AB8E2182A1}">
      <dsp:nvSpPr>
        <dsp:cNvPr id="0" name=""/>
        <dsp:cNvSpPr/>
      </dsp:nvSpPr>
      <dsp:spPr>
        <a:xfrm rot="15622950">
          <a:off x="531594" y="836212"/>
          <a:ext cx="105024"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549979" y="882326"/>
        <a:ext cx="73517" cy="91745"/>
      </dsp:txXfrm>
    </dsp:sp>
    <dsp:sp modelId="{691DAF67-16C5-4638-AE63-CEB2D7457073}">
      <dsp:nvSpPr>
        <dsp:cNvPr id="0" name=""/>
        <dsp:cNvSpPr/>
      </dsp:nvSpPr>
      <dsp:spPr>
        <a:xfrm>
          <a:off x="276828" y="318182"/>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5.</a:t>
          </a:r>
          <a:endParaRPr lang="de-DE" sz="1200" b="0" kern="1200" dirty="0"/>
        </a:p>
      </dsp:txBody>
      <dsp:txXfrm>
        <a:off x="349665" y="391019"/>
        <a:ext cx="351688" cy="351688"/>
      </dsp:txXfrm>
    </dsp:sp>
    <dsp:sp modelId="{97E16159-3DC8-4BA4-B4EE-80249AD4C2E1}">
      <dsp:nvSpPr>
        <dsp:cNvPr id="0" name=""/>
        <dsp:cNvSpPr/>
      </dsp:nvSpPr>
      <dsp:spPr>
        <a:xfrm rot="19800000">
          <a:off x="769336" y="321545"/>
          <a:ext cx="97307"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771291" y="359425"/>
        <a:ext cx="68115" cy="9174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5D60-DF1B-4888-992E-9C4FE22A3903}">
      <dsp:nvSpPr>
        <dsp:cNvPr id="0" name=""/>
        <dsp:cNvSpPr/>
      </dsp:nvSpPr>
      <dsp:spPr>
        <a:xfrm>
          <a:off x="866559" y="-2229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1.</a:t>
          </a:r>
        </a:p>
      </dsp:txBody>
      <dsp:txXfrm>
        <a:off x="939396" y="50539"/>
        <a:ext cx="351688" cy="351688"/>
      </dsp:txXfrm>
    </dsp:sp>
    <dsp:sp modelId="{DC3BBFC6-97D4-4AEB-B4A9-35E2DB5A76AA}">
      <dsp:nvSpPr>
        <dsp:cNvPr id="0" name=""/>
        <dsp:cNvSpPr/>
      </dsp:nvSpPr>
      <dsp:spPr>
        <a:xfrm rot="1813307">
          <a:off x="1356007" y="316114"/>
          <a:ext cx="89039"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57822" y="339973"/>
        <a:ext cx="62327" cy="91745"/>
      </dsp:txXfrm>
    </dsp:sp>
    <dsp:sp modelId="{203463AD-011D-4BE7-8B58-D398C6E1EABD}">
      <dsp:nvSpPr>
        <dsp:cNvPr id="0" name=""/>
        <dsp:cNvSpPr/>
      </dsp:nvSpPr>
      <dsp:spPr>
        <a:xfrm>
          <a:off x="1441487" y="312610"/>
          <a:ext cx="497362" cy="49736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2</a:t>
          </a:r>
        </a:p>
      </dsp:txBody>
      <dsp:txXfrm>
        <a:off x="1514324" y="385447"/>
        <a:ext cx="351688" cy="351688"/>
      </dsp:txXfrm>
    </dsp:sp>
    <dsp:sp modelId="{CD2AA31F-4AED-413E-A39F-11740B950733}">
      <dsp:nvSpPr>
        <dsp:cNvPr id="0" name=""/>
        <dsp:cNvSpPr/>
      </dsp:nvSpPr>
      <dsp:spPr>
        <a:xfrm rot="5325892">
          <a:off x="1647336" y="825265"/>
          <a:ext cx="100345"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662063" y="840799"/>
        <a:ext cx="70242" cy="91745"/>
      </dsp:txXfrm>
    </dsp:sp>
    <dsp:sp modelId="{0824D890-77CF-49AC-AFDF-12E4D7A0D72D}">
      <dsp:nvSpPr>
        <dsp:cNvPr id="0" name=""/>
        <dsp:cNvSpPr/>
      </dsp:nvSpPr>
      <dsp:spPr>
        <a:xfrm>
          <a:off x="1456289" y="999145"/>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3.</a:t>
          </a:r>
        </a:p>
      </dsp:txBody>
      <dsp:txXfrm>
        <a:off x="1529126" y="1071982"/>
        <a:ext cx="351688" cy="351688"/>
      </dsp:txXfrm>
    </dsp:sp>
    <dsp:sp modelId="{67B9519F-86C7-40D6-BC83-E2FC4A3992DA}">
      <dsp:nvSpPr>
        <dsp:cNvPr id="0" name=""/>
        <dsp:cNvSpPr/>
      </dsp:nvSpPr>
      <dsp:spPr>
        <a:xfrm rot="9699189">
          <a:off x="1328089" y="1279291"/>
          <a:ext cx="102910"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1358177" y="1305014"/>
        <a:ext cx="72037" cy="91745"/>
      </dsp:txXfrm>
    </dsp:sp>
    <dsp:sp modelId="{220A31E8-99A5-4F87-BBF4-3DB20BE74847}">
      <dsp:nvSpPr>
        <dsp:cNvPr id="0" name=""/>
        <dsp:cNvSpPr/>
      </dsp:nvSpPr>
      <dsp:spPr>
        <a:xfrm>
          <a:off x="783628" y="1218408"/>
          <a:ext cx="514855" cy="499179"/>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4.</a:t>
          </a:r>
        </a:p>
      </dsp:txBody>
      <dsp:txXfrm>
        <a:off x="859027" y="1291511"/>
        <a:ext cx="364057" cy="352973"/>
      </dsp:txXfrm>
    </dsp:sp>
    <dsp:sp modelId="{1D82824D-AD66-4623-B684-DC686582E5E8}">
      <dsp:nvSpPr>
        <dsp:cNvPr id="0" name=""/>
        <dsp:cNvSpPr/>
      </dsp:nvSpPr>
      <dsp:spPr>
        <a:xfrm rot="1700418">
          <a:off x="824276" y="1281847"/>
          <a:ext cx="26792" cy="15290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824758" y="1310521"/>
        <a:ext cx="18754" cy="91745"/>
      </dsp:txXfrm>
    </dsp:sp>
    <dsp:sp modelId="{FF09D72C-DD4F-4ECE-B3D0-DE41437BD304}">
      <dsp:nvSpPr>
        <dsp:cNvPr id="0" name=""/>
        <dsp:cNvSpPr/>
      </dsp:nvSpPr>
      <dsp:spPr>
        <a:xfrm>
          <a:off x="393029" y="100392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b="0" kern="1200" dirty="0"/>
        </a:p>
      </dsp:txBody>
      <dsp:txXfrm>
        <a:off x="465866" y="1076765"/>
        <a:ext cx="351688" cy="351688"/>
      </dsp:txXfrm>
    </dsp:sp>
    <dsp:sp modelId="{50758B54-759D-4CDC-BAFA-22AB8E2182A1}">
      <dsp:nvSpPr>
        <dsp:cNvPr id="0" name=""/>
        <dsp:cNvSpPr/>
      </dsp:nvSpPr>
      <dsp:spPr>
        <a:xfrm rot="15622950">
          <a:off x="531594" y="836212"/>
          <a:ext cx="105024"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549979" y="882326"/>
        <a:ext cx="73517" cy="91745"/>
      </dsp:txXfrm>
    </dsp:sp>
    <dsp:sp modelId="{691DAF67-16C5-4638-AE63-CEB2D7457073}">
      <dsp:nvSpPr>
        <dsp:cNvPr id="0" name=""/>
        <dsp:cNvSpPr/>
      </dsp:nvSpPr>
      <dsp:spPr>
        <a:xfrm>
          <a:off x="276828" y="318182"/>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5.</a:t>
          </a:r>
          <a:endParaRPr lang="de-DE" sz="1200" b="0" kern="1200" dirty="0"/>
        </a:p>
      </dsp:txBody>
      <dsp:txXfrm>
        <a:off x="349665" y="391019"/>
        <a:ext cx="351688" cy="351688"/>
      </dsp:txXfrm>
    </dsp:sp>
    <dsp:sp modelId="{97E16159-3DC8-4BA4-B4EE-80249AD4C2E1}">
      <dsp:nvSpPr>
        <dsp:cNvPr id="0" name=""/>
        <dsp:cNvSpPr/>
      </dsp:nvSpPr>
      <dsp:spPr>
        <a:xfrm rot="19800000">
          <a:off x="769336" y="321545"/>
          <a:ext cx="97307"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771291" y="359425"/>
        <a:ext cx="68115" cy="9174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5D60-DF1B-4888-992E-9C4FE22A3903}">
      <dsp:nvSpPr>
        <dsp:cNvPr id="0" name=""/>
        <dsp:cNvSpPr/>
      </dsp:nvSpPr>
      <dsp:spPr>
        <a:xfrm>
          <a:off x="866559" y="-2229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1.</a:t>
          </a:r>
        </a:p>
      </dsp:txBody>
      <dsp:txXfrm>
        <a:off x="939396" y="50539"/>
        <a:ext cx="351688" cy="351688"/>
      </dsp:txXfrm>
    </dsp:sp>
    <dsp:sp modelId="{DC3BBFC6-97D4-4AEB-B4A9-35E2DB5A76AA}">
      <dsp:nvSpPr>
        <dsp:cNvPr id="0" name=""/>
        <dsp:cNvSpPr/>
      </dsp:nvSpPr>
      <dsp:spPr>
        <a:xfrm rot="1813307">
          <a:off x="1356007" y="316114"/>
          <a:ext cx="89039"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57822" y="339973"/>
        <a:ext cx="62327" cy="91745"/>
      </dsp:txXfrm>
    </dsp:sp>
    <dsp:sp modelId="{203463AD-011D-4BE7-8B58-D398C6E1EABD}">
      <dsp:nvSpPr>
        <dsp:cNvPr id="0" name=""/>
        <dsp:cNvSpPr/>
      </dsp:nvSpPr>
      <dsp:spPr>
        <a:xfrm>
          <a:off x="1441487" y="312610"/>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2</a:t>
          </a:r>
        </a:p>
      </dsp:txBody>
      <dsp:txXfrm>
        <a:off x="1514324" y="385447"/>
        <a:ext cx="351688" cy="351688"/>
      </dsp:txXfrm>
    </dsp:sp>
    <dsp:sp modelId="{CD2AA31F-4AED-413E-A39F-11740B950733}">
      <dsp:nvSpPr>
        <dsp:cNvPr id="0" name=""/>
        <dsp:cNvSpPr/>
      </dsp:nvSpPr>
      <dsp:spPr>
        <a:xfrm rot="5325892">
          <a:off x="1647336" y="825265"/>
          <a:ext cx="100345"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662063" y="840799"/>
        <a:ext cx="70242" cy="91745"/>
      </dsp:txXfrm>
    </dsp:sp>
    <dsp:sp modelId="{0824D890-77CF-49AC-AFDF-12E4D7A0D72D}">
      <dsp:nvSpPr>
        <dsp:cNvPr id="0" name=""/>
        <dsp:cNvSpPr/>
      </dsp:nvSpPr>
      <dsp:spPr>
        <a:xfrm>
          <a:off x="1456289" y="999145"/>
          <a:ext cx="497362" cy="49736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3.</a:t>
          </a:r>
        </a:p>
      </dsp:txBody>
      <dsp:txXfrm>
        <a:off x="1529126" y="1071982"/>
        <a:ext cx="351688" cy="351688"/>
      </dsp:txXfrm>
    </dsp:sp>
    <dsp:sp modelId="{67B9519F-86C7-40D6-BC83-E2FC4A3992DA}">
      <dsp:nvSpPr>
        <dsp:cNvPr id="0" name=""/>
        <dsp:cNvSpPr/>
      </dsp:nvSpPr>
      <dsp:spPr>
        <a:xfrm rot="9699189">
          <a:off x="1328089" y="1279291"/>
          <a:ext cx="102910"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1358177" y="1305014"/>
        <a:ext cx="72037" cy="91745"/>
      </dsp:txXfrm>
    </dsp:sp>
    <dsp:sp modelId="{220A31E8-99A5-4F87-BBF4-3DB20BE74847}">
      <dsp:nvSpPr>
        <dsp:cNvPr id="0" name=""/>
        <dsp:cNvSpPr/>
      </dsp:nvSpPr>
      <dsp:spPr>
        <a:xfrm>
          <a:off x="783628" y="1218408"/>
          <a:ext cx="514855" cy="499179"/>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4.</a:t>
          </a:r>
        </a:p>
      </dsp:txBody>
      <dsp:txXfrm>
        <a:off x="859027" y="1291511"/>
        <a:ext cx="364057" cy="352973"/>
      </dsp:txXfrm>
    </dsp:sp>
    <dsp:sp modelId="{1D82824D-AD66-4623-B684-DC686582E5E8}">
      <dsp:nvSpPr>
        <dsp:cNvPr id="0" name=""/>
        <dsp:cNvSpPr/>
      </dsp:nvSpPr>
      <dsp:spPr>
        <a:xfrm rot="1700418">
          <a:off x="824276" y="1281847"/>
          <a:ext cx="26792" cy="15290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824758" y="1310521"/>
        <a:ext cx="18754" cy="91745"/>
      </dsp:txXfrm>
    </dsp:sp>
    <dsp:sp modelId="{FF09D72C-DD4F-4ECE-B3D0-DE41437BD304}">
      <dsp:nvSpPr>
        <dsp:cNvPr id="0" name=""/>
        <dsp:cNvSpPr/>
      </dsp:nvSpPr>
      <dsp:spPr>
        <a:xfrm>
          <a:off x="393029" y="100392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b="0" kern="1200" dirty="0"/>
        </a:p>
      </dsp:txBody>
      <dsp:txXfrm>
        <a:off x="465866" y="1076765"/>
        <a:ext cx="351688" cy="351688"/>
      </dsp:txXfrm>
    </dsp:sp>
    <dsp:sp modelId="{50758B54-759D-4CDC-BAFA-22AB8E2182A1}">
      <dsp:nvSpPr>
        <dsp:cNvPr id="0" name=""/>
        <dsp:cNvSpPr/>
      </dsp:nvSpPr>
      <dsp:spPr>
        <a:xfrm rot="15622950">
          <a:off x="531594" y="836212"/>
          <a:ext cx="105024"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549979" y="882326"/>
        <a:ext cx="73517" cy="91745"/>
      </dsp:txXfrm>
    </dsp:sp>
    <dsp:sp modelId="{691DAF67-16C5-4638-AE63-CEB2D7457073}">
      <dsp:nvSpPr>
        <dsp:cNvPr id="0" name=""/>
        <dsp:cNvSpPr/>
      </dsp:nvSpPr>
      <dsp:spPr>
        <a:xfrm>
          <a:off x="276828" y="318182"/>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5.</a:t>
          </a:r>
          <a:endParaRPr lang="de-DE" sz="1200" b="0" kern="1200" dirty="0"/>
        </a:p>
      </dsp:txBody>
      <dsp:txXfrm>
        <a:off x="349665" y="391019"/>
        <a:ext cx="351688" cy="351688"/>
      </dsp:txXfrm>
    </dsp:sp>
    <dsp:sp modelId="{97E16159-3DC8-4BA4-B4EE-80249AD4C2E1}">
      <dsp:nvSpPr>
        <dsp:cNvPr id="0" name=""/>
        <dsp:cNvSpPr/>
      </dsp:nvSpPr>
      <dsp:spPr>
        <a:xfrm rot="19800000">
          <a:off x="769336" y="321545"/>
          <a:ext cx="97307"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771291" y="359425"/>
        <a:ext cx="68115" cy="9174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5D60-DF1B-4888-992E-9C4FE22A3903}">
      <dsp:nvSpPr>
        <dsp:cNvPr id="0" name=""/>
        <dsp:cNvSpPr/>
      </dsp:nvSpPr>
      <dsp:spPr>
        <a:xfrm>
          <a:off x="866559" y="-2229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1.</a:t>
          </a:r>
        </a:p>
      </dsp:txBody>
      <dsp:txXfrm>
        <a:off x="939396" y="50539"/>
        <a:ext cx="351688" cy="351688"/>
      </dsp:txXfrm>
    </dsp:sp>
    <dsp:sp modelId="{DC3BBFC6-97D4-4AEB-B4A9-35E2DB5A76AA}">
      <dsp:nvSpPr>
        <dsp:cNvPr id="0" name=""/>
        <dsp:cNvSpPr/>
      </dsp:nvSpPr>
      <dsp:spPr>
        <a:xfrm rot="1813307">
          <a:off x="1356007" y="316114"/>
          <a:ext cx="89039"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57822" y="339973"/>
        <a:ext cx="62327" cy="91745"/>
      </dsp:txXfrm>
    </dsp:sp>
    <dsp:sp modelId="{203463AD-011D-4BE7-8B58-D398C6E1EABD}">
      <dsp:nvSpPr>
        <dsp:cNvPr id="0" name=""/>
        <dsp:cNvSpPr/>
      </dsp:nvSpPr>
      <dsp:spPr>
        <a:xfrm>
          <a:off x="1441487" y="312610"/>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2</a:t>
          </a:r>
        </a:p>
      </dsp:txBody>
      <dsp:txXfrm>
        <a:off x="1514324" y="385447"/>
        <a:ext cx="351688" cy="351688"/>
      </dsp:txXfrm>
    </dsp:sp>
    <dsp:sp modelId="{CD2AA31F-4AED-413E-A39F-11740B950733}">
      <dsp:nvSpPr>
        <dsp:cNvPr id="0" name=""/>
        <dsp:cNvSpPr/>
      </dsp:nvSpPr>
      <dsp:spPr>
        <a:xfrm rot="5325892">
          <a:off x="1647336" y="825265"/>
          <a:ext cx="100345"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662063" y="840799"/>
        <a:ext cx="70242" cy="91745"/>
      </dsp:txXfrm>
    </dsp:sp>
    <dsp:sp modelId="{0824D890-77CF-49AC-AFDF-12E4D7A0D72D}">
      <dsp:nvSpPr>
        <dsp:cNvPr id="0" name=""/>
        <dsp:cNvSpPr/>
      </dsp:nvSpPr>
      <dsp:spPr>
        <a:xfrm>
          <a:off x="1456289" y="999145"/>
          <a:ext cx="497362" cy="49736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3.</a:t>
          </a:r>
        </a:p>
      </dsp:txBody>
      <dsp:txXfrm>
        <a:off x="1529126" y="1071982"/>
        <a:ext cx="351688" cy="351688"/>
      </dsp:txXfrm>
    </dsp:sp>
    <dsp:sp modelId="{67B9519F-86C7-40D6-BC83-E2FC4A3992DA}">
      <dsp:nvSpPr>
        <dsp:cNvPr id="0" name=""/>
        <dsp:cNvSpPr/>
      </dsp:nvSpPr>
      <dsp:spPr>
        <a:xfrm rot="9699189">
          <a:off x="1328089" y="1279291"/>
          <a:ext cx="102910"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1358177" y="1305014"/>
        <a:ext cx="72037" cy="91745"/>
      </dsp:txXfrm>
    </dsp:sp>
    <dsp:sp modelId="{220A31E8-99A5-4F87-BBF4-3DB20BE74847}">
      <dsp:nvSpPr>
        <dsp:cNvPr id="0" name=""/>
        <dsp:cNvSpPr/>
      </dsp:nvSpPr>
      <dsp:spPr>
        <a:xfrm>
          <a:off x="783628" y="1218408"/>
          <a:ext cx="514855" cy="499179"/>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4.</a:t>
          </a:r>
        </a:p>
      </dsp:txBody>
      <dsp:txXfrm>
        <a:off x="859027" y="1291511"/>
        <a:ext cx="364057" cy="352973"/>
      </dsp:txXfrm>
    </dsp:sp>
    <dsp:sp modelId="{1D82824D-AD66-4623-B684-DC686582E5E8}">
      <dsp:nvSpPr>
        <dsp:cNvPr id="0" name=""/>
        <dsp:cNvSpPr/>
      </dsp:nvSpPr>
      <dsp:spPr>
        <a:xfrm rot="1700418">
          <a:off x="824276" y="1281847"/>
          <a:ext cx="26792" cy="15290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824758" y="1310521"/>
        <a:ext cx="18754" cy="91745"/>
      </dsp:txXfrm>
    </dsp:sp>
    <dsp:sp modelId="{FF09D72C-DD4F-4ECE-B3D0-DE41437BD304}">
      <dsp:nvSpPr>
        <dsp:cNvPr id="0" name=""/>
        <dsp:cNvSpPr/>
      </dsp:nvSpPr>
      <dsp:spPr>
        <a:xfrm>
          <a:off x="393029" y="100392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b="0" kern="1200" dirty="0"/>
        </a:p>
      </dsp:txBody>
      <dsp:txXfrm>
        <a:off x="465866" y="1076765"/>
        <a:ext cx="351688" cy="351688"/>
      </dsp:txXfrm>
    </dsp:sp>
    <dsp:sp modelId="{50758B54-759D-4CDC-BAFA-22AB8E2182A1}">
      <dsp:nvSpPr>
        <dsp:cNvPr id="0" name=""/>
        <dsp:cNvSpPr/>
      </dsp:nvSpPr>
      <dsp:spPr>
        <a:xfrm rot="15622950">
          <a:off x="531594" y="836212"/>
          <a:ext cx="105024"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549979" y="882326"/>
        <a:ext cx="73517" cy="91745"/>
      </dsp:txXfrm>
    </dsp:sp>
    <dsp:sp modelId="{691DAF67-16C5-4638-AE63-CEB2D7457073}">
      <dsp:nvSpPr>
        <dsp:cNvPr id="0" name=""/>
        <dsp:cNvSpPr/>
      </dsp:nvSpPr>
      <dsp:spPr>
        <a:xfrm>
          <a:off x="276828" y="318182"/>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5.</a:t>
          </a:r>
          <a:endParaRPr lang="de-DE" sz="1200" b="0" kern="1200" dirty="0"/>
        </a:p>
      </dsp:txBody>
      <dsp:txXfrm>
        <a:off x="349665" y="391019"/>
        <a:ext cx="351688" cy="351688"/>
      </dsp:txXfrm>
    </dsp:sp>
    <dsp:sp modelId="{97E16159-3DC8-4BA4-B4EE-80249AD4C2E1}">
      <dsp:nvSpPr>
        <dsp:cNvPr id="0" name=""/>
        <dsp:cNvSpPr/>
      </dsp:nvSpPr>
      <dsp:spPr>
        <a:xfrm rot="19800000">
          <a:off x="769336" y="321545"/>
          <a:ext cx="97307"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771291" y="359425"/>
        <a:ext cx="68115" cy="9174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5D60-DF1B-4888-992E-9C4FE22A3903}">
      <dsp:nvSpPr>
        <dsp:cNvPr id="0" name=""/>
        <dsp:cNvSpPr/>
      </dsp:nvSpPr>
      <dsp:spPr>
        <a:xfrm>
          <a:off x="866559" y="-2229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1.</a:t>
          </a:r>
        </a:p>
      </dsp:txBody>
      <dsp:txXfrm>
        <a:off x="939396" y="50539"/>
        <a:ext cx="351688" cy="351688"/>
      </dsp:txXfrm>
    </dsp:sp>
    <dsp:sp modelId="{DC3BBFC6-97D4-4AEB-B4A9-35E2DB5A76AA}">
      <dsp:nvSpPr>
        <dsp:cNvPr id="0" name=""/>
        <dsp:cNvSpPr/>
      </dsp:nvSpPr>
      <dsp:spPr>
        <a:xfrm rot="1813307">
          <a:off x="1356007" y="316114"/>
          <a:ext cx="89039"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57822" y="339973"/>
        <a:ext cx="62327" cy="91745"/>
      </dsp:txXfrm>
    </dsp:sp>
    <dsp:sp modelId="{203463AD-011D-4BE7-8B58-D398C6E1EABD}">
      <dsp:nvSpPr>
        <dsp:cNvPr id="0" name=""/>
        <dsp:cNvSpPr/>
      </dsp:nvSpPr>
      <dsp:spPr>
        <a:xfrm>
          <a:off x="1441487" y="312610"/>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2</a:t>
          </a:r>
        </a:p>
      </dsp:txBody>
      <dsp:txXfrm>
        <a:off x="1514324" y="385447"/>
        <a:ext cx="351688" cy="351688"/>
      </dsp:txXfrm>
    </dsp:sp>
    <dsp:sp modelId="{CD2AA31F-4AED-413E-A39F-11740B950733}">
      <dsp:nvSpPr>
        <dsp:cNvPr id="0" name=""/>
        <dsp:cNvSpPr/>
      </dsp:nvSpPr>
      <dsp:spPr>
        <a:xfrm rot="5325892">
          <a:off x="1647336" y="825265"/>
          <a:ext cx="100345"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662063" y="840799"/>
        <a:ext cx="70242" cy="91745"/>
      </dsp:txXfrm>
    </dsp:sp>
    <dsp:sp modelId="{0824D890-77CF-49AC-AFDF-12E4D7A0D72D}">
      <dsp:nvSpPr>
        <dsp:cNvPr id="0" name=""/>
        <dsp:cNvSpPr/>
      </dsp:nvSpPr>
      <dsp:spPr>
        <a:xfrm>
          <a:off x="1456289" y="999145"/>
          <a:ext cx="497362" cy="49736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3.</a:t>
          </a:r>
        </a:p>
      </dsp:txBody>
      <dsp:txXfrm>
        <a:off x="1529126" y="1071982"/>
        <a:ext cx="351688" cy="351688"/>
      </dsp:txXfrm>
    </dsp:sp>
    <dsp:sp modelId="{67B9519F-86C7-40D6-BC83-E2FC4A3992DA}">
      <dsp:nvSpPr>
        <dsp:cNvPr id="0" name=""/>
        <dsp:cNvSpPr/>
      </dsp:nvSpPr>
      <dsp:spPr>
        <a:xfrm rot="9699189">
          <a:off x="1328089" y="1279291"/>
          <a:ext cx="102910"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1358177" y="1305014"/>
        <a:ext cx="72037" cy="91745"/>
      </dsp:txXfrm>
    </dsp:sp>
    <dsp:sp modelId="{220A31E8-99A5-4F87-BBF4-3DB20BE74847}">
      <dsp:nvSpPr>
        <dsp:cNvPr id="0" name=""/>
        <dsp:cNvSpPr/>
      </dsp:nvSpPr>
      <dsp:spPr>
        <a:xfrm>
          <a:off x="783628" y="1218408"/>
          <a:ext cx="514855" cy="499179"/>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4.</a:t>
          </a:r>
        </a:p>
      </dsp:txBody>
      <dsp:txXfrm>
        <a:off x="859027" y="1291511"/>
        <a:ext cx="364057" cy="352973"/>
      </dsp:txXfrm>
    </dsp:sp>
    <dsp:sp modelId="{1D82824D-AD66-4623-B684-DC686582E5E8}">
      <dsp:nvSpPr>
        <dsp:cNvPr id="0" name=""/>
        <dsp:cNvSpPr/>
      </dsp:nvSpPr>
      <dsp:spPr>
        <a:xfrm rot="1700418">
          <a:off x="824276" y="1281847"/>
          <a:ext cx="26792" cy="15290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824758" y="1310521"/>
        <a:ext cx="18754" cy="91745"/>
      </dsp:txXfrm>
    </dsp:sp>
    <dsp:sp modelId="{FF09D72C-DD4F-4ECE-B3D0-DE41437BD304}">
      <dsp:nvSpPr>
        <dsp:cNvPr id="0" name=""/>
        <dsp:cNvSpPr/>
      </dsp:nvSpPr>
      <dsp:spPr>
        <a:xfrm>
          <a:off x="393029" y="100392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b="0" kern="1200" dirty="0"/>
        </a:p>
      </dsp:txBody>
      <dsp:txXfrm>
        <a:off x="465866" y="1076765"/>
        <a:ext cx="351688" cy="351688"/>
      </dsp:txXfrm>
    </dsp:sp>
    <dsp:sp modelId="{50758B54-759D-4CDC-BAFA-22AB8E2182A1}">
      <dsp:nvSpPr>
        <dsp:cNvPr id="0" name=""/>
        <dsp:cNvSpPr/>
      </dsp:nvSpPr>
      <dsp:spPr>
        <a:xfrm rot="15622950">
          <a:off x="531594" y="836212"/>
          <a:ext cx="105024"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549979" y="882326"/>
        <a:ext cx="73517" cy="91745"/>
      </dsp:txXfrm>
    </dsp:sp>
    <dsp:sp modelId="{691DAF67-16C5-4638-AE63-CEB2D7457073}">
      <dsp:nvSpPr>
        <dsp:cNvPr id="0" name=""/>
        <dsp:cNvSpPr/>
      </dsp:nvSpPr>
      <dsp:spPr>
        <a:xfrm>
          <a:off x="276828" y="318182"/>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5.</a:t>
          </a:r>
          <a:endParaRPr lang="de-DE" sz="1200" b="0" kern="1200" dirty="0"/>
        </a:p>
      </dsp:txBody>
      <dsp:txXfrm>
        <a:off x="349665" y="391019"/>
        <a:ext cx="351688" cy="351688"/>
      </dsp:txXfrm>
    </dsp:sp>
    <dsp:sp modelId="{97E16159-3DC8-4BA4-B4EE-80249AD4C2E1}">
      <dsp:nvSpPr>
        <dsp:cNvPr id="0" name=""/>
        <dsp:cNvSpPr/>
      </dsp:nvSpPr>
      <dsp:spPr>
        <a:xfrm rot="19800000">
          <a:off x="769336" y="321545"/>
          <a:ext cx="97307"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771291" y="359425"/>
        <a:ext cx="68115" cy="9174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5D60-DF1B-4888-992E-9C4FE22A3903}">
      <dsp:nvSpPr>
        <dsp:cNvPr id="0" name=""/>
        <dsp:cNvSpPr/>
      </dsp:nvSpPr>
      <dsp:spPr>
        <a:xfrm>
          <a:off x="866559" y="-2229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1.</a:t>
          </a:r>
        </a:p>
      </dsp:txBody>
      <dsp:txXfrm>
        <a:off x="939396" y="50539"/>
        <a:ext cx="351688" cy="351688"/>
      </dsp:txXfrm>
    </dsp:sp>
    <dsp:sp modelId="{DC3BBFC6-97D4-4AEB-B4A9-35E2DB5A76AA}">
      <dsp:nvSpPr>
        <dsp:cNvPr id="0" name=""/>
        <dsp:cNvSpPr/>
      </dsp:nvSpPr>
      <dsp:spPr>
        <a:xfrm rot="1813307">
          <a:off x="1356007" y="316114"/>
          <a:ext cx="89039"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57822" y="339973"/>
        <a:ext cx="62327" cy="91745"/>
      </dsp:txXfrm>
    </dsp:sp>
    <dsp:sp modelId="{203463AD-011D-4BE7-8B58-D398C6E1EABD}">
      <dsp:nvSpPr>
        <dsp:cNvPr id="0" name=""/>
        <dsp:cNvSpPr/>
      </dsp:nvSpPr>
      <dsp:spPr>
        <a:xfrm>
          <a:off x="1441487" y="312610"/>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2</a:t>
          </a:r>
        </a:p>
      </dsp:txBody>
      <dsp:txXfrm>
        <a:off x="1514324" y="385447"/>
        <a:ext cx="351688" cy="351688"/>
      </dsp:txXfrm>
    </dsp:sp>
    <dsp:sp modelId="{CD2AA31F-4AED-413E-A39F-11740B950733}">
      <dsp:nvSpPr>
        <dsp:cNvPr id="0" name=""/>
        <dsp:cNvSpPr/>
      </dsp:nvSpPr>
      <dsp:spPr>
        <a:xfrm rot="5325892">
          <a:off x="1647336" y="825265"/>
          <a:ext cx="100345"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662063" y="840799"/>
        <a:ext cx="70242" cy="91745"/>
      </dsp:txXfrm>
    </dsp:sp>
    <dsp:sp modelId="{0824D890-77CF-49AC-AFDF-12E4D7A0D72D}">
      <dsp:nvSpPr>
        <dsp:cNvPr id="0" name=""/>
        <dsp:cNvSpPr/>
      </dsp:nvSpPr>
      <dsp:spPr>
        <a:xfrm>
          <a:off x="1456289" y="999145"/>
          <a:ext cx="497362" cy="49736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3.</a:t>
          </a:r>
        </a:p>
      </dsp:txBody>
      <dsp:txXfrm>
        <a:off x="1529126" y="1071982"/>
        <a:ext cx="351688" cy="351688"/>
      </dsp:txXfrm>
    </dsp:sp>
    <dsp:sp modelId="{67B9519F-86C7-40D6-BC83-E2FC4A3992DA}">
      <dsp:nvSpPr>
        <dsp:cNvPr id="0" name=""/>
        <dsp:cNvSpPr/>
      </dsp:nvSpPr>
      <dsp:spPr>
        <a:xfrm rot="9699189">
          <a:off x="1328089" y="1279291"/>
          <a:ext cx="102910"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1358177" y="1305014"/>
        <a:ext cx="72037" cy="91745"/>
      </dsp:txXfrm>
    </dsp:sp>
    <dsp:sp modelId="{220A31E8-99A5-4F87-BBF4-3DB20BE74847}">
      <dsp:nvSpPr>
        <dsp:cNvPr id="0" name=""/>
        <dsp:cNvSpPr/>
      </dsp:nvSpPr>
      <dsp:spPr>
        <a:xfrm>
          <a:off x="783628" y="1218408"/>
          <a:ext cx="514855" cy="499179"/>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4.</a:t>
          </a:r>
        </a:p>
      </dsp:txBody>
      <dsp:txXfrm>
        <a:off x="859027" y="1291511"/>
        <a:ext cx="364057" cy="352973"/>
      </dsp:txXfrm>
    </dsp:sp>
    <dsp:sp modelId="{1D82824D-AD66-4623-B684-DC686582E5E8}">
      <dsp:nvSpPr>
        <dsp:cNvPr id="0" name=""/>
        <dsp:cNvSpPr/>
      </dsp:nvSpPr>
      <dsp:spPr>
        <a:xfrm rot="1700418">
          <a:off x="824276" y="1281847"/>
          <a:ext cx="26792" cy="15290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824758" y="1310521"/>
        <a:ext cx="18754" cy="91745"/>
      </dsp:txXfrm>
    </dsp:sp>
    <dsp:sp modelId="{FF09D72C-DD4F-4ECE-B3D0-DE41437BD304}">
      <dsp:nvSpPr>
        <dsp:cNvPr id="0" name=""/>
        <dsp:cNvSpPr/>
      </dsp:nvSpPr>
      <dsp:spPr>
        <a:xfrm>
          <a:off x="393029" y="100392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b="0" kern="1200" dirty="0"/>
        </a:p>
      </dsp:txBody>
      <dsp:txXfrm>
        <a:off x="465866" y="1076765"/>
        <a:ext cx="351688" cy="351688"/>
      </dsp:txXfrm>
    </dsp:sp>
    <dsp:sp modelId="{50758B54-759D-4CDC-BAFA-22AB8E2182A1}">
      <dsp:nvSpPr>
        <dsp:cNvPr id="0" name=""/>
        <dsp:cNvSpPr/>
      </dsp:nvSpPr>
      <dsp:spPr>
        <a:xfrm rot="15622950">
          <a:off x="531594" y="836212"/>
          <a:ext cx="105024"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549979" y="882326"/>
        <a:ext cx="73517" cy="91745"/>
      </dsp:txXfrm>
    </dsp:sp>
    <dsp:sp modelId="{691DAF67-16C5-4638-AE63-CEB2D7457073}">
      <dsp:nvSpPr>
        <dsp:cNvPr id="0" name=""/>
        <dsp:cNvSpPr/>
      </dsp:nvSpPr>
      <dsp:spPr>
        <a:xfrm>
          <a:off x="276828" y="318182"/>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5.</a:t>
          </a:r>
          <a:endParaRPr lang="de-DE" sz="1200" b="0" kern="1200" dirty="0"/>
        </a:p>
      </dsp:txBody>
      <dsp:txXfrm>
        <a:off x="349665" y="391019"/>
        <a:ext cx="351688" cy="351688"/>
      </dsp:txXfrm>
    </dsp:sp>
    <dsp:sp modelId="{97E16159-3DC8-4BA4-B4EE-80249AD4C2E1}">
      <dsp:nvSpPr>
        <dsp:cNvPr id="0" name=""/>
        <dsp:cNvSpPr/>
      </dsp:nvSpPr>
      <dsp:spPr>
        <a:xfrm rot="19800000">
          <a:off x="769336" y="321545"/>
          <a:ext cx="97307"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771291" y="359425"/>
        <a:ext cx="68115" cy="9174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5D60-DF1B-4888-992E-9C4FE22A3903}">
      <dsp:nvSpPr>
        <dsp:cNvPr id="0" name=""/>
        <dsp:cNvSpPr/>
      </dsp:nvSpPr>
      <dsp:spPr>
        <a:xfrm>
          <a:off x="866559" y="-2229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1.</a:t>
          </a:r>
        </a:p>
      </dsp:txBody>
      <dsp:txXfrm>
        <a:off x="939396" y="50539"/>
        <a:ext cx="351688" cy="351688"/>
      </dsp:txXfrm>
    </dsp:sp>
    <dsp:sp modelId="{DC3BBFC6-97D4-4AEB-B4A9-35E2DB5A76AA}">
      <dsp:nvSpPr>
        <dsp:cNvPr id="0" name=""/>
        <dsp:cNvSpPr/>
      </dsp:nvSpPr>
      <dsp:spPr>
        <a:xfrm rot="1813307">
          <a:off x="1356007" y="316114"/>
          <a:ext cx="89039"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57822" y="339973"/>
        <a:ext cx="62327" cy="91745"/>
      </dsp:txXfrm>
    </dsp:sp>
    <dsp:sp modelId="{203463AD-011D-4BE7-8B58-D398C6E1EABD}">
      <dsp:nvSpPr>
        <dsp:cNvPr id="0" name=""/>
        <dsp:cNvSpPr/>
      </dsp:nvSpPr>
      <dsp:spPr>
        <a:xfrm>
          <a:off x="1441487" y="312610"/>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2</a:t>
          </a:r>
        </a:p>
      </dsp:txBody>
      <dsp:txXfrm>
        <a:off x="1514324" y="385447"/>
        <a:ext cx="351688" cy="351688"/>
      </dsp:txXfrm>
    </dsp:sp>
    <dsp:sp modelId="{CD2AA31F-4AED-413E-A39F-11740B950733}">
      <dsp:nvSpPr>
        <dsp:cNvPr id="0" name=""/>
        <dsp:cNvSpPr/>
      </dsp:nvSpPr>
      <dsp:spPr>
        <a:xfrm rot="5325892">
          <a:off x="1647336" y="825265"/>
          <a:ext cx="100345"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662063" y="840799"/>
        <a:ext cx="70242" cy="91745"/>
      </dsp:txXfrm>
    </dsp:sp>
    <dsp:sp modelId="{0824D890-77CF-49AC-AFDF-12E4D7A0D72D}">
      <dsp:nvSpPr>
        <dsp:cNvPr id="0" name=""/>
        <dsp:cNvSpPr/>
      </dsp:nvSpPr>
      <dsp:spPr>
        <a:xfrm>
          <a:off x="1456289" y="999145"/>
          <a:ext cx="497362" cy="49736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3.</a:t>
          </a:r>
        </a:p>
      </dsp:txBody>
      <dsp:txXfrm>
        <a:off x="1529126" y="1071982"/>
        <a:ext cx="351688" cy="351688"/>
      </dsp:txXfrm>
    </dsp:sp>
    <dsp:sp modelId="{67B9519F-86C7-40D6-BC83-E2FC4A3992DA}">
      <dsp:nvSpPr>
        <dsp:cNvPr id="0" name=""/>
        <dsp:cNvSpPr/>
      </dsp:nvSpPr>
      <dsp:spPr>
        <a:xfrm rot="9699189">
          <a:off x="1328089" y="1279291"/>
          <a:ext cx="102910"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1358177" y="1305014"/>
        <a:ext cx="72037" cy="91745"/>
      </dsp:txXfrm>
    </dsp:sp>
    <dsp:sp modelId="{220A31E8-99A5-4F87-BBF4-3DB20BE74847}">
      <dsp:nvSpPr>
        <dsp:cNvPr id="0" name=""/>
        <dsp:cNvSpPr/>
      </dsp:nvSpPr>
      <dsp:spPr>
        <a:xfrm>
          <a:off x="783628" y="1218408"/>
          <a:ext cx="514855" cy="499179"/>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4.</a:t>
          </a:r>
        </a:p>
      </dsp:txBody>
      <dsp:txXfrm>
        <a:off x="859027" y="1291511"/>
        <a:ext cx="364057" cy="352973"/>
      </dsp:txXfrm>
    </dsp:sp>
    <dsp:sp modelId="{1D82824D-AD66-4623-B684-DC686582E5E8}">
      <dsp:nvSpPr>
        <dsp:cNvPr id="0" name=""/>
        <dsp:cNvSpPr/>
      </dsp:nvSpPr>
      <dsp:spPr>
        <a:xfrm rot="1700418">
          <a:off x="824276" y="1281847"/>
          <a:ext cx="26792" cy="15290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824758" y="1310521"/>
        <a:ext cx="18754" cy="91745"/>
      </dsp:txXfrm>
    </dsp:sp>
    <dsp:sp modelId="{FF09D72C-DD4F-4ECE-B3D0-DE41437BD304}">
      <dsp:nvSpPr>
        <dsp:cNvPr id="0" name=""/>
        <dsp:cNvSpPr/>
      </dsp:nvSpPr>
      <dsp:spPr>
        <a:xfrm>
          <a:off x="393029" y="100392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b="0" kern="1200" dirty="0"/>
        </a:p>
      </dsp:txBody>
      <dsp:txXfrm>
        <a:off x="465866" y="1076765"/>
        <a:ext cx="351688" cy="351688"/>
      </dsp:txXfrm>
    </dsp:sp>
    <dsp:sp modelId="{50758B54-759D-4CDC-BAFA-22AB8E2182A1}">
      <dsp:nvSpPr>
        <dsp:cNvPr id="0" name=""/>
        <dsp:cNvSpPr/>
      </dsp:nvSpPr>
      <dsp:spPr>
        <a:xfrm rot="15622950">
          <a:off x="531594" y="836212"/>
          <a:ext cx="105024"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549979" y="882326"/>
        <a:ext cx="73517" cy="91745"/>
      </dsp:txXfrm>
    </dsp:sp>
    <dsp:sp modelId="{691DAF67-16C5-4638-AE63-CEB2D7457073}">
      <dsp:nvSpPr>
        <dsp:cNvPr id="0" name=""/>
        <dsp:cNvSpPr/>
      </dsp:nvSpPr>
      <dsp:spPr>
        <a:xfrm>
          <a:off x="276828" y="318182"/>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5.</a:t>
          </a:r>
          <a:endParaRPr lang="de-DE" sz="1200" b="0" kern="1200" dirty="0"/>
        </a:p>
      </dsp:txBody>
      <dsp:txXfrm>
        <a:off x="349665" y="391019"/>
        <a:ext cx="351688" cy="351688"/>
      </dsp:txXfrm>
    </dsp:sp>
    <dsp:sp modelId="{97E16159-3DC8-4BA4-B4EE-80249AD4C2E1}">
      <dsp:nvSpPr>
        <dsp:cNvPr id="0" name=""/>
        <dsp:cNvSpPr/>
      </dsp:nvSpPr>
      <dsp:spPr>
        <a:xfrm rot="19800000">
          <a:off x="769336" y="321545"/>
          <a:ext cx="97307"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771291" y="359425"/>
        <a:ext cx="68115" cy="9174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5D60-DF1B-4888-992E-9C4FE22A3903}">
      <dsp:nvSpPr>
        <dsp:cNvPr id="0" name=""/>
        <dsp:cNvSpPr/>
      </dsp:nvSpPr>
      <dsp:spPr>
        <a:xfrm>
          <a:off x="866559" y="-2229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1.</a:t>
          </a:r>
        </a:p>
      </dsp:txBody>
      <dsp:txXfrm>
        <a:off x="939396" y="50539"/>
        <a:ext cx="351688" cy="351688"/>
      </dsp:txXfrm>
    </dsp:sp>
    <dsp:sp modelId="{DC3BBFC6-97D4-4AEB-B4A9-35E2DB5A76AA}">
      <dsp:nvSpPr>
        <dsp:cNvPr id="0" name=""/>
        <dsp:cNvSpPr/>
      </dsp:nvSpPr>
      <dsp:spPr>
        <a:xfrm rot="1813307">
          <a:off x="1356007" y="316114"/>
          <a:ext cx="89039"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57822" y="339973"/>
        <a:ext cx="62327" cy="91745"/>
      </dsp:txXfrm>
    </dsp:sp>
    <dsp:sp modelId="{203463AD-011D-4BE7-8B58-D398C6E1EABD}">
      <dsp:nvSpPr>
        <dsp:cNvPr id="0" name=""/>
        <dsp:cNvSpPr/>
      </dsp:nvSpPr>
      <dsp:spPr>
        <a:xfrm>
          <a:off x="1441487" y="312610"/>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2</a:t>
          </a:r>
        </a:p>
      </dsp:txBody>
      <dsp:txXfrm>
        <a:off x="1514324" y="385447"/>
        <a:ext cx="351688" cy="351688"/>
      </dsp:txXfrm>
    </dsp:sp>
    <dsp:sp modelId="{CD2AA31F-4AED-413E-A39F-11740B950733}">
      <dsp:nvSpPr>
        <dsp:cNvPr id="0" name=""/>
        <dsp:cNvSpPr/>
      </dsp:nvSpPr>
      <dsp:spPr>
        <a:xfrm rot="5325892">
          <a:off x="1647336" y="825265"/>
          <a:ext cx="100345"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662063" y="840799"/>
        <a:ext cx="70242" cy="91745"/>
      </dsp:txXfrm>
    </dsp:sp>
    <dsp:sp modelId="{0824D890-77CF-49AC-AFDF-12E4D7A0D72D}">
      <dsp:nvSpPr>
        <dsp:cNvPr id="0" name=""/>
        <dsp:cNvSpPr/>
      </dsp:nvSpPr>
      <dsp:spPr>
        <a:xfrm>
          <a:off x="1456289" y="999145"/>
          <a:ext cx="497362" cy="49736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3.</a:t>
          </a:r>
        </a:p>
      </dsp:txBody>
      <dsp:txXfrm>
        <a:off x="1529126" y="1071982"/>
        <a:ext cx="351688" cy="351688"/>
      </dsp:txXfrm>
    </dsp:sp>
    <dsp:sp modelId="{67B9519F-86C7-40D6-BC83-E2FC4A3992DA}">
      <dsp:nvSpPr>
        <dsp:cNvPr id="0" name=""/>
        <dsp:cNvSpPr/>
      </dsp:nvSpPr>
      <dsp:spPr>
        <a:xfrm rot="9699189">
          <a:off x="1328089" y="1279291"/>
          <a:ext cx="102910"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1358177" y="1305014"/>
        <a:ext cx="72037" cy="91745"/>
      </dsp:txXfrm>
    </dsp:sp>
    <dsp:sp modelId="{220A31E8-99A5-4F87-BBF4-3DB20BE74847}">
      <dsp:nvSpPr>
        <dsp:cNvPr id="0" name=""/>
        <dsp:cNvSpPr/>
      </dsp:nvSpPr>
      <dsp:spPr>
        <a:xfrm>
          <a:off x="783628" y="1218408"/>
          <a:ext cx="514855" cy="499179"/>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4.</a:t>
          </a:r>
        </a:p>
      </dsp:txBody>
      <dsp:txXfrm>
        <a:off x="859027" y="1291511"/>
        <a:ext cx="364057" cy="352973"/>
      </dsp:txXfrm>
    </dsp:sp>
    <dsp:sp modelId="{1D82824D-AD66-4623-B684-DC686582E5E8}">
      <dsp:nvSpPr>
        <dsp:cNvPr id="0" name=""/>
        <dsp:cNvSpPr/>
      </dsp:nvSpPr>
      <dsp:spPr>
        <a:xfrm rot="1700418">
          <a:off x="824276" y="1281847"/>
          <a:ext cx="26792" cy="15290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824758" y="1310521"/>
        <a:ext cx="18754" cy="91745"/>
      </dsp:txXfrm>
    </dsp:sp>
    <dsp:sp modelId="{FF09D72C-DD4F-4ECE-B3D0-DE41437BD304}">
      <dsp:nvSpPr>
        <dsp:cNvPr id="0" name=""/>
        <dsp:cNvSpPr/>
      </dsp:nvSpPr>
      <dsp:spPr>
        <a:xfrm>
          <a:off x="393029" y="100392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b="0" kern="1200" dirty="0"/>
        </a:p>
      </dsp:txBody>
      <dsp:txXfrm>
        <a:off x="465866" y="1076765"/>
        <a:ext cx="351688" cy="351688"/>
      </dsp:txXfrm>
    </dsp:sp>
    <dsp:sp modelId="{50758B54-759D-4CDC-BAFA-22AB8E2182A1}">
      <dsp:nvSpPr>
        <dsp:cNvPr id="0" name=""/>
        <dsp:cNvSpPr/>
      </dsp:nvSpPr>
      <dsp:spPr>
        <a:xfrm rot="15622950">
          <a:off x="531594" y="836212"/>
          <a:ext cx="105024"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549979" y="882326"/>
        <a:ext cx="73517" cy="91745"/>
      </dsp:txXfrm>
    </dsp:sp>
    <dsp:sp modelId="{691DAF67-16C5-4638-AE63-CEB2D7457073}">
      <dsp:nvSpPr>
        <dsp:cNvPr id="0" name=""/>
        <dsp:cNvSpPr/>
      </dsp:nvSpPr>
      <dsp:spPr>
        <a:xfrm>
          <a:off x="276828" y="318182"/>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5.</a:t>
          </a:r>
          <a:endParaRPr lang="de-DE" sz="1200" b="0" kern="1200" dirty="0"/>
        </a:p>
      </dsp:txBody>
      <dsp:txXfrm>
        <a:off x="349665" y="391019"/>
        <a:ext cx="351688" cy="351688"/>
      </dsp:txXfrm>
    </dsp:sp>
    <dsp:sp modelId="{97E16159-3DC8-4BA4-B4EE-80249AD4C2E1}">
      <dsp:nvSpPr>
        <dsp:cNvPr id="0" name=""/>
        <dsp:cNvSpPr/>
      </dsp:nvSpPr>
      <dsp:spPr>
        <a:xfrm rot="19800000">
          <a:off x="769336" y="321545"/>
          <a:ext cx="97307"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771291" y="359425"/>
        <a:ext cx="68115" cy="9174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5D60-DF1B-4888-992E-9C4FE22A3903}">
      <dsp:nvSpPr>
        <dsp:cNvPr id="0" name=""/>
        <dsp:cNvSpPr/>
      </dsp:nvSpPr>
      <dsp:spPr>
        <a:xfrm>
          <a:off x="866559" y="-2229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1.</a:t>
          </a:r>
        </a:p>
      </dsp:txBody>
      <dsp:txXfrm>
        <a:off x="939396" y="50539"/>
        <a:ext cx="351688" cy="351688"/>
      </dsp:txXfrm>
    </dsp:sp>
    <dsp:sp modelId="{DC3BBFC6-97D4-4AEB-B4A9-35E2DB5A76AA}">
      <dsp:nvSpPr>
        <dsp:cNvPr id="0" name=""/>
        <dsp:cNvSpPr/>
      </dsp:nvSpPr>
      <dsp:spPr>
        <a:xfrm rot="1813307">
          <a:off x="1356007" y="316114"/>
          <a:ext cx="89039"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57822" y="339973"/>
        <a:ext cx="62327" cy="91745"/>
      </dsp:txXfrm>
    </dsp:sp>
    <dsp:sp modelId="{203463AD-011D-4BE7-8B58-D398C6E1EABD}">
      <dsp:nvSpPr>
        <dsp:cNvPr id="0" name=""/>
        <dsp:cNvSpPr/>
      </dsp:nvSpPr>
      <dsp:spPr>
        <a:xfrm>
          <a:off x="1441487" y="312610"/>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2</a:t>
          </a:r>
        </a:p>
      </dsp:txBody>
      <dsp:txXfrm>
        <a:off x="1514324" y="385447"/>
        <a:ext cx="351688" cy="351688"/>
      </dsp:txXfrm>
    </dsp:sp>
    <dsp:sp modelId="{CD2AA31F-4AED-413E-A39F-11740B950733}">
      <dsp:nvSpPr>
        <dsp:cNvPr id="0" name=""/>
        <dsp:cNvSpPr/>
      </dsp:nvSpPr>
      <dsp:spPr>
        <a:xfrm rot="5325892">
          <a:off x="1647336" y="825265"/>
          <a:ext cx="100345"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662063" y="840799"/>
        <a:ext cx="70242" cy="91745"/>
      </dsp:txXfrm>
    </dsp:sp>
    <dsp:sp modelId="{0824D890-77CF-49AC-AFDF-12E4D7A0D72D}">
      <dsp:nvSpPr>
        <dsp:cNvPr id="0" name=""/>
        <dsp:cNvSpPr/>
      </dsp:nvSpPr>
      <dsp:spPr>
        <a:xfrm>
          <a:off x="1456289" y="999145"/>
          <a:ext cx="497362" cy="49736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3.</a:t>
          </a:r>
        </a:p>
      </dsp:txBody>
      <dsp:txXfrm>
        <a:off x="1529126" y="1071982"/>
        <a:ext cx="351688" cy="351688"/>
      </dsp:txXfrm>
    </dsp:sp>
    <dsp:sp modelId="{67B9519F-86C7-40D6-BC83-E2FC4A3992DA}">
      <dsp:nvSpPr>
        <dsp:cNvPr id="0" name=""/>
        <dsp:cNvSpPr/>
      </dsp:nvSpPr>
      <dsp:spPr>
        <a:xfrm rot="9699189">
          <a:off x="1328089" y="1279291"/>
          <a:ext cx="102910"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1358177" y="1305014"/>
        <a:ext cx="72037" cy="91745"/>
      </dsp:txXfrm>
    </dsp:sp>
    <dsp:sp modelId="{220A31E8-99A5-4F87-BBF4-3DB20BE74847}">
      <dsp:nvSpPr>
        <dsp:cNvPr id="0" name=""/>
        <dsp:cNvSpPr/>
      </dsp:nvSpPr>
      <dsp:spPr>
        <a:xfrm>
          <a:off x="783628" y="1218408"/>
          <a:ext cx="514855" cy="499179"/>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4.</a:t>
          </a:r>
        </a:p>
      </dsp:txBody>
      <dsp:txXfrm>
        <a:off x="859027" y="1291511"/>
        <a:ext cx="364057" cy="352973"/>
      </dsp:txXfrm>
    </dsp:sp>
    <dsp:sp modelId="{1D82824D-AD66-4623-B684-DC686582E5E8}">
      <dsp:nvSpPr>
        <dsp:cNvPr id="0" name=""/>
        <dsp:cNvSpPr/>
      </dsp:nvSpPr>
      <dsp:spPr>
        <a:xfrm rot="1700418">
          <a:off x="824276" y="1281847"/>
          <a:ext cx="26792" cy="15290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824758" y="1310521"/>
        <a:ext cx="18754" cy="91745"/>
      </dsp:txXfrm>
    </dsp:sp>
    <dsp:sp modelId="{FF09D72C-DD4F-4ECE-B3D0-DE41437BD304}">
      <dsp:nvSpPr>
        <dsp:cNvPr id="0" name=""/>
        <dsp:cNvSpPr/>
      </dsp:nvSpPr>
      <dsp:spPr>
        <a:xfrm>
          <a:off x="393029" y="100392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b="0" kern="1200" dirty="0"/>
        </a:p>
      </dsp:txBody>
      <dsp:txXfrm>
        <a:off x="465866" y="1076765"/>
        <a:ext cx="351688" cy="351688"/>
      </dsp:txXfrm>
    </dsp:sp>
    <dsp:sp modelId="{50758B54-759D-4CDC-BAFA-22AB8E2182A1}">
      <dsp:nvSpPr>
        <dsp:cNvPr id="0" name=""/>
        <dsp:cNvSpPr/>
      </dsp:nvSpPr>
      <dsp:spPr>
        <a:xfrm rot="15622950">
          <a:off x="531594" y="836212"/>
          <a:ext cx="105024"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549979" y="882326"/>
        <a:ext cx="73517" cy="91745"/>
      </dsp:txXfrm>
    </dsp:sp>
    <dsp:sp modelId="{691DAF67-16C5-4638-AE63-CEB2D7457073}">
      <dsp:nvSpPr>
        <dsp:cNvPr id="0" name=""/>
        <dsp:cNvSpPr/>
      </dsp:nvSpPr>
      <dsp:spPr>
        <a:xfrm>
          <a:off x="276828" y="318182"/>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5.</a:t>
          </a:r>
          <a:endParaRPr lang="de-DE" sz="1200" b="0" kern="1200" dirty="0"/>
        </a:p>
      </dsp:txBody>
      <dsp:txXfrm>
        <a:off x="349665" y="391019"/>
        <a:ext cx="351688" cy="351688"/>
      </dsp:txXfrm>
    </dsp:sp>
    <dsp:sp modelId="{97E16159-3DC8-4BA4-B4EE-80249AD4C2E1}">
      <dsp:nvSpPr>
        <dsp:cNvPr id="0" name=""/>
        <dsp:cNvSpPr/>
      </dsp:nvSpPr>
      <dsp:spPr>
        <a:xfrm rot="19800000">
          <a:off x="769336" y="321545"/>
          <a:ext cx="97307"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771291" y="359425"/>
        <a:ext cx="68115" cy="917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5D60-DF1B-4888-992E-9C4FE22A3903}">
      <dsp:nvSpPr>
        <dsp:cNvPr id="0" name=""/>
        <dsp:cNvSpPr/>
      </dsp:nvSpPr>
      <dsp:spPr>
        <a:xfrm>
          <a:off x="866559" y="-22298"/>
          <a:ext cx="497362" cy="49736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1.</a:t>
          </a:r>
        </a:p>
      </dsp:txBody>
      <dsp:txXfrm>
        <a:off x="939396" y="50539"/>
        <a:ext cx="351688" cy="351688"/>
      </dsp:txXfrm>
    </dsp:sp>
    <dsp:sp modelId="{DC3BBFC6-97D4-4AEB-B4A9-35E2DB5A76AA}">
      <dsp:nvSpPr>
        <dsp:cNvPr id="0" name=""/>
        <dsp:cNvSpPr/>
      </dsp:nvSpPr>
      <dsp:spPr>
        <a:xfrm rot="1813307">
          <a:off x="1356007" y="316114"/>
          <a:ext cx="89039"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57822" y="339973"/>
        <a:ext cx="62327" cy="91745"/>
      </dsp:txXfrm>
    </dsp:sp>
    <dsp:sp modelId="{203463AD-011D-4BE7-8B58-D398C6E1EABD}">
      <dsp:nvSpPr>
        <dsp:cNvPr id="0" name=""/>
        <dsp:cNvSpPr/>
      </dsp:nvSpPr>
      <dsp:spPr>
        <a:xfrm>
          <a:off x="1441487" y="312610"/>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2</a:t>
          </a:r>
        </a:p>
      </dsp:txBody>
      <dsp:txXfrm>
        <a:off x="1514324" y="385447"/>
        <a:ext cx="351688" cy="351688"/>
      </dsp:txXfrm>
    </dsp:sp>
    <dsp:sp modelId="{CD2AA31F-4AED-413E-A39F-11740B950733}">
      <dsp:nvSpPr>
        <dsp:cNvPr id="0" name=""/>
        <dsp:cNvSpPr/>
      </dsp:nvSpPr>
      <dsp:spPr>
        <a:xfrm rot="5325892">
          <a:off x="1647336" y="825265"/>
          <a:ext cx="100345"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662063" y="840799"/>
        <a:ext cx="70242" cy="91745"/>
      </dsp:txXfrm>
    </dsp:sp>
    <dsp:sp modelId="{0824D890-77CF-49AC-AFDF-12E4D7A0D72D}">
      <dsp:nvSpPr>
        <dsp:cNvPr id="0" name=""/>
        <dsp:cNvSpPr/>
      </dsp:nvSpPr>
      <dsp:spPr>
        <a:xfrm>
          <a:off x="1456289" y="999145"/>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3.</a:t>
          </a:r>
        </a:p>
      </dsp:txBody>
      <dsp:txXfrm>
        <a:off x="1529126" y="1071982"/>
        <a:ext cx="351688" cy="351688"/>
      </dsp:txXfrm>
    </dsp:sp>
    <dsp:sp modelId="{67B9519F-86C7-40D6-BC83-E2FC4A3992DA}">
      <dsp:nvSpPr>
        <dsp:cNvPr id="0" name=""/>
        <dsp:cNvSpPr/>
      </dsp:nvSpPr>
      <dsp:spPr>
        <a:xfrm rot="9699189">
          <a:off x="1328089" y="1279291"/>
          <a:ext cx="102910"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1358177" y="1305014"/>
        <a:ext cx="72037" cy="91745"/>
      </dsp:txXfrm>
    </dsp:sp>
    <dsp:sp modelId="{220A31E8-99A5-4F87-BBF4-3DB20BE74847}">
      <dsp:nvSpPr>
        <dsp:cNvPr id="0" name=""/>
        <dsp:cNvSpPr/>
      </dsp:nvSpPr>
      <dsp:spPr>
        <a:xfrm>
          <a:off x="783628" y="1218408"/>
          <a:ext cx="514855" cy="499179"/>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4.</a:t>
          </a:r>
        </a:p>
      </dsp:txBody>
      <dsp:txXfrm>
        <a:off x="859027" y="1291511"/>
        <a:ext cx="364057" cy="352973"/>
      </dsp:txXfrm>
    </dsp:sp>
    <dsp:sp modelId="{1D82824D-AD66-4623-B684-DC686582E5E8}">
      <dsp:nvSpPr>
        <dsp:cNvPr id="0" name=""/>
        <dsp:cNvSpPr/>
      </dsp:nvSpPr>
      <dsp:spPr>
        <a:xfrm rot="1700418">
          <a:off x="824276" y="1281847"/>
          <a:ext cx="26792" cy="15290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824758" y="1310521"/>
        <a:ext cx="18754" cy="91745"/>
      </dsp:txXfrm>
    </dsp:sp>
    <dsp:sp modelId="{FF09D72C-DD4F-4ECE-B3D0-DE41437BD304}">
      <dsp:nvSpPr>
        <dsp:cNvPr id="0" name=""/>
        <dsp:cNvSpPr/>
      </dsp:nvSpPr>
      <dsp:spPr>
        <a:xfrm>
          <a:off x="393029" y="100392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b="0" kern="1200" dirty="0"/>
        </a:p>
      </dsp:txBody>
      <dsp:txXfrm>
        <a:off x="465866" y="1076765"/>
        <a:ext cx="351688" cy="351688"/>
      </dsp:txXfrm>
    </dsp:sp>
    <dsp:sp modelId="{50758B54-759D-4CDC-BAFA-22AB8E2182A1}">
      <dsp:nvSpPr>
        <dsp:cNvPr id="0" name=""/>
        <dsp:cNvSpPr/>
      </dsp:nvSpPr>
      <dsp:spPr>
        <a:xfrm rot="15622950">
          <a:off x="531594" y="836212"/>
          <a:ext cx="105024"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549979" y="882326"/>
        <a:ext cx="73517" cy="91745"/>
      </dsp:txXfrm>
    </dsp:sp>
    <dsp:sp modelId="{691DAF67-16C5-4638-AE63-CEB2D7457073}">
      <dsp:nvSpPr>
        <dsp:cNvPr id="0" name=""/>
        <dsp:cNvSpPr/>
      </dsp:nvSpPr>
      <dsp:spPr>
        <a:xfrm>
          <a:off x="276828" y="318182"/>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5.</a:t>
          </a:r>
          <a:endParaRPr lang="de-DE" sz="1200" b="0" kern="1200" dirty="0"/>
        </a:p>
      </dsp:txBody>
      <dsp:txXfrm>
        <a:off x="349665" y="391019"/>
        <a:ext cx="351688" cy="351688"/>
      </dsp:txXfrm>
    </dsp:sp>
    <dsp:sp modelId="{97E16159-3DC8-4BA4-B4EE-80249AD4C2E1}">
      <dsp:nvSpPr>
        <dsp:cNvPr id="0" name=""/>
        <dsp:cNvSpPr/>
      </dsp:nvSpPr>
      <dsp:spPr>
        <a:xfrm rot="19800000">
          <a:off x="769336" y="321545"/>
          <a:ext cx="97307"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771291" y="359425"/>
        <a:ext cx="68115" cy="9174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5D60-DF1B-4888-992E-9C4FE22A3903}">
      <dsp:nvSpPr>
        <dsp:cNvPr id="0" name=""/>
        <dsp:cNvSpPr/>
      </dsp:nvSpPr>
      <dsp:spPr>
        <a:xfrm>
          <a:off x="866559" y="-2229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1.</a:t>
          </a:r>
        </a:p>
      </dsp:txBody>
      <dsp:txXfrm>
        <a:off x="939396" y="50539"/>
        <a:ext cx="351688" cy="351688"/>
      </dsp:txXfrm>
    </dsp:sp>
    <dsp:sp modelId="{DC3BBFC6-97D4-4AEB-B4A9-35E2DB5A76AA}">
      <dsp:nvSpPr>
        <dsp:cNvPr id="0" name=""/>
        <dsp:cNvSpPr/>
      </dsp:nvSpPr>
      <dsp:spPr>
        <a:xfrm rot="1813307">
          <a:off x="1356007" y="316114"/>
          <a:ext cx="89039"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57822" y="339973"/>
        <a:ext cx="62327" cy="91745"/>
      </dsp:txXfrm>
    </dsp:sp>
    <dsp:sp modelId="{203463AD-011D-4BE7-8B58-D398C6E1EABD}">
      <dsp:nvSpPr>
        <dsp:cNvPr id="0" name=""/>
        <dsp:cNvSpPr/>
      </dsp:nvSpPr>
      <dsp:spPr>
        <a:xfrm>
          <a:off x="1441487" y="312610"/>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2</a:t>
          </a:r>
        </a:p>
      </dsp:txBody>
      <dsp:txXfrm>
        <a:off x="1514324" y="385447"/>
        <a:ext cx="351688" cy="351688"/>
      </dsp:txXfrm>
    </dsp:sp>
    <dsp:sp modelId="{CD2AA31F-4AED-413E-A39F-11740B950733}">
      <dsp:nvSpPr>
        <dsp:cNvPr id="0" name=""/>
        <dsp:cNvSpPr/>
      </dsp:nvSpPr>
      <dsp:spPr>
        <a:xfrm rot="5325892">
          <a:off x="1647336" y="825265"/>
          <a:ext cx="100345"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662063" y="840799"/>
        <a:ext cx="70242" cy="91745"/>
      </dsp:txXfrm>
    </dsp:sp>
    <dsp:sp modelId="{0824D890-77CF-49AC-AFDF-12E4D7A0D72D}">
      <dsp:nvSpPr>
        <dsp:cNvPr id="0" name=""/>
        <dsp:cNvSpPr/>
      </dsp:nvSpPr>
      <dsp:spPr>
        <a:xfrm>
          <a:off x="1456289" y="999145"/>
          <a:ext cx="497362" cy="49736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3.</a:t>
          </a:r>
        </a:p>
      </dsp:txBody>
      <dsp:txXfrm>
        <a:off x="1529126" y="1071982"/>
        <a:ext cx="351688" cy="351688"/>
      </dsp:txXfrm>
    </dsp:sp>
    <dsp:sp modelId="{67B9519F-86C7-40D6-BC83-E2FC4A3992DA}">
      <dsp:nvSpPr>
        <dsp:cNvPr id="0" name=""/>
        <dsp:cNvSpPr/>
      </dsp:nvSpPr>
      <dsp:spPr>
        <a:xfrm rot="9699189">
          <a:off x="1328089" y="1279291"/>
          <a:ext cx="102910"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1358177" y="1305014"/>
        <a:ext cx="72037" cy="91745"/>
      </dsp:txXfrm>
    </dsp:sp>
    <dsp:sp modelId="{220A31E8-99A5-4F87-BBF4-3DB20BE74847}">
      <dsp:nvSpPr>
        <dsp:cNvPr id="0" name=""/>
        <dsp:cNvSpPr/>
      </dsp:nvSpPr>
      <dsp:spPr>
        <a:xfrm>
          <a:off x="783628" y="1218408"/>
          <a:ext cx="514855" cy="499179"/>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4.</a:t>
          </a:r>
        </a:p>
      </dsp:txBody>
      <dsp:txXfrm>
        <a:off x="859027" y="1291511"/>
        <a:ext cx="364057" cy="352973"/>
      </dsp:txXfrm>
    </dsp:sp>
    <dsp:sp modelId="{1D82824D-AD66-4623-B684-DC686582E5E8}">
      <dsp:nvSpPr>
        <dsp:cNvPr id="0" name=""/>
        <dsp:cNvSpPr/>
      </dsp:nvSpPr>
      <dsp:spPr>
        <a:xfrm rot="1700418">
          <a:off x="824276" y="1281847"/>
          <a:ext cx="26792" cy="15290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824758" y="1310521"/>
        <a:ext cx="18754" cy="91745"/>
      </dsp:txXfrm>
    </dsp:sp>
    <dsp:sp modelId="{FF09D72C-DD4F-4ECE-B3D0-DE41437BD304}">
      <dsp:nvSpPr>
        <dsp:cNvPr id="0" name=""/>
        <dsp:cNvSpPr/>
      </dsp:nvSpPr>
      <dsp:spPr>
        <a:xfrm>
          <a:off x="393029" y="100392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b="0" kern="1200" dirty="0"/>
        </a:p>
      </dsp:txBody>
      <dsp:txXfrm>
        <a:off x="465866" y="1076765"/>
        <a:ext cx="351688" cy="351688"/>
      </dsp:txXfrm>
    </dsp:sp>
    <dsp:sp modelId="{50758B54-759D-4CDC-BAFA-22AB8E2182A1}">
      <dsp:nvSpPr>
        <dsp:cNvPr id="0" name=""/>
        <dsp:cNvSpPr/>
      </dsp:nvSpPr>
      <dsp:spPr>
        <a:xfrm rot="15622950">
          <a:off x="531594" y="836212"/>
          <a:ext cx="105024"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549979" y="882326"/>
        <a:ext cx="73517" cy="91745"/>
      </dsp:txXfrm>
    </dsp:sp>
    <dsp:sp modelId="{691DAF67-16C5-4638-AE63-CEB2D7457073}">
      <dsp:nvSpPr>
        <dsp:cNvPr id="0" name=""/>
        <dsp:cNvSpPr/>
      </dsp:nvSpPr>
      <dsp:spPr>
        <a:xfrm>
          <a:off x="276828" y="318182"/>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5.</a:t>
          </a:r>
          <a:endParaRPr lang="de-DE" sz="1200" b="0" kern="1200" dirty="0"/>
        </a:p>
      </dsp:txBody>
      <dsp:txXfrm>
        <a:off x="349665" y="391019"/>
        <a:ext cx="351688" cy="351688"/>
      </dsp:txXfrm>
    </dsp:sp>
    <dsp:sp modelId="{97E16159-3DC8-4BA4-B4EE-80249AD4C2E1}">
      <dsp:nvSpPr>
        <dsp:cNvPr id="0" name=""/>
        <dsp:cNvSpPr/>
      </dsp:nvSpPr>
      <dsp:spPr>
        <a:xfrm rot="19800000">
          <a:off x="769336" y="321545"/>
          <a:ext cx="97307"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771291" y="359425"/>
        <a:ext cx="68115" cy="9174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5D60-DF1B-4888-992E-9C4FE22A3903}">
      <dsp:nvSpPr>
        <dsp:cNvPr id="0" name=""/>
        <dsp:cNvSpPr/>
      </dsp:nvSpPr>
      <dsp:spPr>
        <a:xfrm>
          <a:off x="866559" y="-2229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1.</a:t>
          </a:r>
        </a:p>
      </dsp:txBody>
      <dsp:txXfrm>
        <a:off x="939396" y="50539"/>
        <a:ext cx="351688" cy="351688"/>
      </dsp:txXfrm>
    </dsp:sp>
    <dsp:sp modelId="{DC3BBFC6-97D4-4AEB-B4A9-35E2DB5A76AA}">
      <dsp:nvSpPr>
        <dsp:cNvPr id="0" name=""/>
        <dsp:cNvSpPr/>
      </dsp:nvSpPr>
      <dsp:spPr>
        <a:xfrm rot="1813307">
          <a:off x="1356007" y="316114"/>
          <a:ext cx="89039"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57822" y="339973"/>
        <a:ext cx="62327" cy="91745"/>
      </dsp:txXfrm>
    </dsp:sp>
    <dsp:sp modelId="{203463AD-011D-4BE7-8B58-D398C6E1EABD}">
      <dsp:nvSpPr>
        <dsp:cNvPr id="0" name=""/>
        <dsp:cNvSpPr/>
      </dsp:nvSpPr>
      <dsp:spPr>
        <a:xfrm>
          <a:off x="1441487" y="312610"/>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2</a:t>
          </a:r>
        </a:p>
      </dsp:txBody>
      <dsp:txXfrm>
        <a:off x="1514324" y="385447"/>
        <a:ext cx="351688" cy="351688"/>
      </dsp:txXfrm>
    </dsp:sp>
    <dsp:sp modelId="{CD2AA31F-4AED-413E-A39F-11740B950733}">
      <dsp:nvSpPr>
        <dsp:cNvPr id="0" name=""/>
        <dsp:cNvSpPr/>
      </dsp:nvSpPr>
      <dsp:spPr>
        <a:xfrm rot="5325892">
          <a:off x="1647336" y="825265"/>
          <a:ext cx="100345"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662063" y="840799"/>
        <a:ext cx="70242" cy="91745"/>
      </dsp:txXfrm>
    </dsp:sp>
    <dsp:sp modelId="{0824D890-77CF-49AC-AFDF-12E4D7A0D72D}">
      <dsp:nvSpPr>
        <dsp:cNvPr id="0" name=""/>
        <dsp:cNvSpPr/>
      </dsp:nvSpPr>
      <dsp:spPr>
        <a:xfrm>
          <a:off x="1456289" y="999145"/>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3.</a:t>
          </a:r>
        </a:p>
      </dsp:txBody>
      <dsp:txXfrm>
        <a:off x="1529126" y="1071982"/>
        <a:ext cx="351688" cy="351688"/>
      </dsp:txXfrm>
    </dsp:sp>
    <dsp:sp modelId="{67B9519F-86C7-40D6-BC83-E2FC4A3992DA}">
      <dsp:nvSpPr>
        <dsp:cNvPr id="0" name=""/>
        <dsp:cNvSpPr/>
      </dsp:nvSpPr>
      <dsp:spPr>
        <a:xfrm rot="9699189">
          <a:off x="1328089" y="1279291"/>
          <a:ext cx="102910"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1358177" y="1305014"/>
        <a:ext cx="72037" cy="91745"/>
      </dsp:txXfrm>
    </dsp:sp>
    <dsp:sp modelId="{220A31E8-99A5-4F87-BBF4-3DB20BE74847}">
      <dsp:nvSpPr>
        <dsp:cNvPr id="0" name=""/>
        <dsp:cNvSpPr/>
      </dsp:nvSpPr>
      <dsp:spPr>
        <a:xfrm>
          <a:off x="783628" y="1218408"/>
          <a:ext cx="514855" cy="499179"/>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4.</a:t>
          </a:r>
        </a:p>
      </dsp:txBody>
      <dsp:txXfrm>
        <a:off x="859027" y="1291511"/>
        <a:ext cx="364057" cy="352973"/>
      </dsp:txXfrm>
    </dsp:sp>
    <dsp:sp modelId="{1D82824D-AD66-4623-B684-DC686582E5E8}">
      <dsp:nvSpPr>
        <dsp:cNvPr id="0" name=""/>
        <dsp:cNvSpPr/>
      </dsp:nvSpPr>
      <dsp:spPr>
        <a:xfrm rot="1700418">
          <a:off x="824276" y="1281847"/>
          <a:ext cx="26792" cy="15290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824758" y="1310521"/>
        <a:ext cx="18754" cy="91745"/>
      </dsp:txXfrm>
    </dsp:sp>
    <dsp:sp modelId="{FF09D72C-DD4F-4ECE-B3D0-DE41437BD304}">
      <dsp:nvSpPr>
        <dsp:cNvPr id="0" name=""/>
        <dsp:cNvSpPr/>
      </dsp:nvSpPr>
      <dsp:spPr>
        <a:xfrm>
          <a:off x="393029" y="1003928"/>
          <a:ext cx="497362" cy="49736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b="0" kern="1200" dirty="0"/>
        </a:p>
      </dsp:txBody>
      <dsp:txXfrm>
        <a:off x="465866" y="1076765"/>
        <a:ext cx="351688" cy="351688"/>
      </dsp:txXfrm>
    </dsp:sp>
    <dsp:sp modelId="{50758B54-759D-4CDC-BAFA-22AB8E2182A1}">
      <dsp:nvSpPr>
        <dsp:cNvPr id="0" name=""/>
        <dsp:cNvSpPr/>
      </dsp:nvSpPr>
      <dsp:spPr>
        <a:xfrm rot="15622950">
          <a:off x="531594" y="836212"/>
          <a:ext cx="105024"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549979" y="882326"/>
        <a:ext cx="73517" cy="91745"/>
      </dsp:txXfrm>
    </dsp:sp>
    <dsp:sp modelId="{691DAF67-16C5-4638-AE63-CEB2D7457073}">
      <dsp:nvSpPr>
        <dsp:cNvPr id="0" name=""/>
        <dsp:cNvSpPr/>
      </dsp:nvSpPr>
      <dsp:spPr>
        <a:xfrm>
          <a:off x="276828" y="318182"/>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5.</a:t>
          </a:r>
          <a:endParaRPr lang="de-DE" sz="1200" b="0" kern="1200" dirty="0"/>
        </a:p>
      </dsp:txBody>
      <dsp:txXfrm>
        <a:off x="349665" y="391019"/>
        <a:ext cx="351688" cy="351688"/>
      </dsp:txXfrm>
    </dsp:sp>
    <dsp:sp modelId="{97E16159-3DC8-4BA4-B4EE-80249AD4C2E1}">
      <dsp:nvSpPr>
        <dsp:cNvPr id="0" name=""/>
        <dsp:cNvSpPr/>
      </dsp:nvSpPr>
      <dsp:spPr>
        <a:xfrm rot="19800000">
          <a:off x="769336" y="321545"/>
          <a:ext cx="97307"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771291" y="359425"/>
        <a:ext cx="68115" cy="9174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5D60-DF1B-4888-992E-9C4FE22A3903}">
      <dsp:nvSpPr>
        <dsp:cNvPr id="0" name=""/>
        <dsp:cNvSpPr/>
      </dsp:nvSpPr>
      <dsp:spPr>
        <a:xfrm>
          <a:off x="866559" y="-2229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1.</a:t>
          </a:r>
        </a:p>
      </dsp:txBody>
      <dsp:txXfrm>
        <a:off x="939396" y="50539"/>
        <a:ext cx="351688" cy="351688"/>
      </dsp:txXfrm>
    </dsp:sp>
    <dsp:sp modelId="{DC3BBFC6-97D4-4AEB-B4A9-35E2DB5A76AA}">
      <dsp:nvSpPr>
        <dsp:cNvPr id="0" name=""/>
        <dsp:cNvSpPr/>
      </dsp:nvSpPr>
      <dsp:spPr>
        <a:xfrm rot="1813307">
          <a:off x="1356007" y="316114"/>
          <a:ext cx="89039"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57822" y="339973"/>
        <a:ext cx="62327" cy="91745"/>
      </dsp:txXfrm>
    </dsp:sp>
    <dsp:sp modelId="{203463AD-011D-4BE7-8B58-D398C6E1EABD}">
      <dsp:nvSpPr>
        <dsp:cNvPr id="0" name=""/>
        <dsp:cNvSpPr/>
      </dsp:nvSpPr>
      <dsp:spPr>
        <a:xfrm>
          <a:off x="1441487" y="312610"/>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2</a:t>
          </a:r>
        </a:p>
      </dsp:txBody>
      <dsp:txXfrm>
        <a:off x="1514324" y="385447"/>
        <a:ext cx="351688" cy="351688"/>
      </dsp:txXfrm>
    </dsp:sp>
    <dsp:sp modelId="{CD2AA31F-4AED-413E-A39F-11740B950733}">
      <dsp:nvSpPr>
        <dsp:cNvPr id="0" name=""/>
        <dsp:cNvSpPr/>
      </dsp:nvSpPr>
      <dsp:spPr>
        <a:xfrm rot="5325892">
          <a:off x="1647336" y="825265"/>
          <a:ext cx="100345"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662063" y="840799"/>
        <a:ext cx="70242" cy="91745"/>
      </dsp:txXfrm>
    </dsp:sp>
    <dsp:sp modelId="{0824D890-77CF-49AC-AFDF-12E4D7A0D72D}">
      <dsp:nvSpPr>
        <dsp:cNvPr id="0" name=""/>
        <dsp:cNvSpPr/>
      </dsp:nvSpPr>
      <dsp:spPr>
        <a:xfrm>
          <a:off x="1456289" y="999145"/>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3.</a:t>
          </a:r>
        </a:p>
      </dsp:txBody>
      <dsp:txXfrm>
        <a:off x="1529126" y="1071982"/>
        <a:ext cx="351688" cy="351688"/>
      </dsp:txXfrm>
    </dsp:sp>
    <dsp:sp modelId="{67B9519F-86C7-40D6-BC83-E2FC4A3992DA}">
      <dsp:nvSpPr>
        <dsp:cNvPr id="0" name=""/>
        <dsp:cNvSpPr/>
      </dsp:nvSpPr>
      <dsp:spPr>
        <a:xfrm rot="9699189">
          <a:off x="1328089" y="1279291"/>
          <a:ext cx="102910"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1358177" y="1305014"/>
        <a:ext cx="72037" cy="91745"/>
      </dsp:txXfrm>
    </dsp:sp>
    <dsp:sp modelId="{220A31E8-99A5-4F87-BBF4-3DB20BE74847}">
      <dsp:nvSpPr>
        <dsp:cNvPr id="0" name=""/>
        <dsp:cNvSpPr/>
      </dsp:nvSpPr>
      <dsp:spPr>
        <a:xfrm>
          <a:off x="783628" y="1218408"/>
          <a:ext cx="514855" cy="499179"/>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4.</a:t>
          </a:r>
        </a:p>
      </dsp:txBody>
      <dsp:txXfrm>
        <a:off x="859027" y="1291511"/>
        <a:ext cx="364057" cy="352973"/>
      </dsp:txXfrm>
    </dsp:sp>
    <dsp:sp modelId="{1D82824D-AD66-4623-B684-DC686582E5E8}">
      <dsp:nvSpPr>
        <dsp:cNvPr id="0" name=""/>
        <dsp:cNvSpPr/>
      </dsp:nvSpPr>
      <dsp:spPr>
        <a:xfrm rot="1700418">
          <a:off x="824276" y="1281847"/>
          <a:ext cx="26792" cy="15290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824758" y="1310521"/>
        <a:ext cx="18754" cy="91745"/>
      </dsp:txXfrm>
    </dsp:sp>
    <dsp:sp modelId="{FF09D72C-DD4F-4ECE-B3D0-DE41437BD304}">
      <dsp:nvSpPr>
        <dsp:cNvPr id="0" name=""/>
        <dsp:cNvSpPr/>
      </dsp:nvSpPr>
      <dsp:spPr>
        <a:xfrm>
          <a:off x="393029" y="1003928"/>
          <a:ext cx="497362" cy="49736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b="0" kern="1200" dirty="0"/>
        </a:p>
      </dsp:txBody>
      <dsp:txXfrm>
        <a:off x="465866" y="1076765"/>
        <a:ext cx="351688" cy="351688"/>
      </dsp:txXfrm>
    </dsp:sp>
    <dsp:sp modelId="{50758B54-759D-4CDC-BAFA-22AB8E2182A1}">
      <dsp:nvSpPr>
        <dsp:cNvPr id="0" name=""/>
        <dsp:cNvSpPr/>
      </dsp:nvSpPr>
      <dsp:spPr>
        <a:xfrm rot="15622950">
          <a:off x="531594" y="836212"/>
          <a:ext cx="105024"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549979" y="882326"/>
        <a:ext cx="73517" cy="91745"/>
      </dsp:txXfrm>
    </dsp:sp>
    <dsp:sp modelId="{691DAF67-16C5-4638-AE63-CEB2D7457073}">
      <dsp:nvSpPr>
        <dsp:cNvPr id="0" name=""/>
        <dsp:cNvSpPr/>
      </dsp:nvSpPr>
      <dsp:spPr>
        <a:xfrm>
          <a:off x="276828" y="318182"/>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5.</a:t>
          </a:r>
          <a:endParaRPr lang="de-DE" sz="1200" b="0" kern="1200" dirty="0"/>
        </a:p>
      </dsp:txBody>
      <dsp:txXfrm>
        <a:off x="349665" y="391019"/>
        <a:ext cx="351688" cy="351688"/>
      </dsp:txXfrm>
    </dsp:sp>
    <dsp:sp modelId="{97E16159-3DC8-4BA4-B4EE-80249AD4C2E1}">
      <dsp:nvSpPr>
        <dsp:cNvPr id="0" name=""/>
        <dsp:cNvSpPr/>
      </dsp:nvSpPr>
      <dsp:spPr>
        <a:xfrm rot="19800000">
          <a:off x="769336" y="321545"/>
          <a:ext cx="97307"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771291" y="359425"/>
        <a:ext cx="68115" cy="91745"/>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5D60-DF1B-4888-992E-9C4FE22A3903}">
      <dsp:nvSpPr>
        <dsp:cNvPr id="0" name=""/>
        <dsp:cNvSpPr/>
      </dsp:nvSpPr>
      <dsp:spPr>
        <a:xfrm>
          <a:off x="866559" y="-2229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1.</a:t>
          </a:r>
        </a:p>
      </dsp:txBody>
      <dsp:txXfrm>
        <a:off x="939396" y="50539"/>
        <a:ext cx="351688" cy="351688"/>
      </dsp:txXfrm>
    </dsp:sp>
    <dsp:sp modelId="{DC3BBFC6-97D4-4AEB-B4A9-35E2DB5A76AA}">
      <dsp:nvSpPr>
        <dsp:cNvPr id="0" name=""/>
        <dsp:cNvSpPr/>
      </dsp:nvSpPr>
      <dsp:spPr>
        <a:xfrm rot="1813307">
          <a:off x="1356007" y="316114"/>
          <a:ext cx="89039"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57822" y="339973"/>
        <a:ext cx="62327" cy="91745"/>
      </dsp:txXfrm>
    </dsp:sp>
    <dsp:sp modelId="{203463AD-011D-4BE7-8B58-D398C6E1EABD}">
      <dsp:nvSpPr>
        <dsp:cNvPr id="0" name=""/>
        <dsp:cNvSpPr/>
      </dsp:nvSpPr>
      <dsp:spPr>
        <a:xfrm>
          <a:off x="1441487" y="312610"/>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2</a:t>
          </a:r>
        </a:p>
      </dsp:txBody>
      <dsp:txXfrm>
        <a:off x="1514324" y="385447"/>
        <a:ext cx="351688" cy="351688"/>
      </dsp:txXfrm>
    </dsp:sp>
    <dsp:sp modelId="{CD2AA31F-4AED-413E-A39F-11740B950733}">
      <dsp:nvSpPr>
        <dsp:cNvPr id="0" name=""/>
        <dsp:cNvSpPr/>
      </dsp:nvSpPr>
      <dsp:spPr>
        <a:xfrm rot="5325892">
          <a:off x="1647336" y="825265"/>
          <a:ext cx="100345"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662063" y="840799"/>
        <a:ext cx="70242" cy="91745"/>
      </dsp:txXfrm>
    </dsp:sp>
    <dsp:sp modelId="{0824D890-77CF-49AC-AFDF-12E4D7A0D72D}">
      <dsp:nvSpPr>
        <dsp:cNvPr id="0" name=""/>
        <dsp:cNvSpPr/>
      </dsp:nvSpPr>
      <dsp:spPr>
        <a:xfrm>
          <a:off x="1456289" y="999145"/>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3.</a:t>
          </a:r>
        </a:p>
      </dsp:txBody>
      <dsp:txXfrm>
        <a:off x="1529126" y="1071982"/>
        <a:ext cx="351688" cy="351688"/>
      </dsp:txXfrm>
    </dsp:sp>
    <dsp:sp modelId="{67B9519F-86C7-40D6-BC83-E2FC4A3992DA}">
      <dsp:nvSpPr>
        <dsp:cNvPr id="0" name=""/>
        <dsp:cNvSpPr/>
      </dsp:nvSpPr>
      <dsp:spPr>
        <a:xfrm rot="9699189">
          <a:off x="1328089" y="1279291"/>
          <a:ext cx="102910"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1358177" y="1305014"/>
        <a:ext cx="72037" cy="91745"/>
      </dsp:txXfrm>
    </dsp:sp>
    <dsp:sp modelId="{220A31E8-99A5-4F87-BBF4-3DB20BE74847}">
      <dsp:nvSpPr>
        <dsp:cNvPr id="0" name=""/>
        <dsp:cNvSpPr/>
      </dsp:nvSpPr>
      <dsp:spPr>
        <a:xfrm>
          <a:off x="783628" y="1218408"/>
          <a:ext cx="514855" cy="499179"/>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4.</a:t>
          </a:r>
        </a:p>
      </dsp:txBody>
      <dsp:txXfrm>
        <a:off x="859027" y="1291511"/>
        <a:ext cx="364057" cy="352973"/>
      </dsp:txXfrm>
    </dsp:sp>
    <dsp:sp modelId="{1D82824D-AD66-4623-B684-DC686582E5E8}">
      <dsp:nvSpPr>
        <dsp:cNvPr id="0" name=""/>
        <dsp:cNvSpPr/>
      </dsp:nvSpPr>
      <dsp:spPr>
        <a:xfrm rot="1700418">
          <a:off x="824276" y="1281847"/>
          <a:ext cx="26792" cy="15290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824758" y="1310521"/>
        <a:ext cx="18754" cy="91745"/>
      </dsp:txXfrm>
    </dsp:sp>
    <dsp:sp modelId="{FF09D72C-DD4F-4ECE-B3D0-DE41437BD304}">
      <dsp:nvSpPr>
        <dsp:cNvPr id="0" name=""/>
        <dsp:cNvSpPr/>
      </dsp:nvSpPr>
      <dsp:spPr>
        <a:xfrm>
          <a:off x="393029" y="1003928"/>
          <a:ext cx="497362" cy="49736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b="0" kern="1200" dirty="0"/>
        </a:p>
      </dsp:txBody>
      <dsp:txXfrm>
        <a:off x="465866" y="1076765"/>
        <a:ext cx="351688" cy="351688"/>
      </dsp:txXfrm>
    </dsp:sp>
    <dsp:sp modelId="{50758B54-759D-4CDC-BAFA-22AB8E2182A1}">
      <dsp:nvSpPr>
        <dsp:cNvPr id="0" name=""/>
        <dsp:cNvSpPr/>
      </dsp:nvSpPr>
      <dsp:spPr>
        <a:xfrm rot="15622950">
          <a:off x="531594" y="836212"/>
          <a:ext cx="105024"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549979" y="882326"/>
        <a:ext cx="73517" cy="91745"/>
      </dsp:txXfrm>
    </dsp:sp>
    <dsp:sp modelId="{691DAF67-16C5-4638-AE63-CEB2D7457073}">
      <dsp:nvSpPr>
        <dsp:cNvPr id="0" name=""/>
        <dsp:cNvSpPr/>
      </dsp:nvSpPr>
      <dsp:spPr>
        <a:xfrm>
          <a:off x="276828" y="318182"/>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5.</a:t>
          </a:r>
          <a:endParaRPr lang="de-DE" sz="1200" b="0" kern="1200" dirty="0"/>
        </a:p>
      </dsp:txBody>
      <dsp:txXfrm>
        <a:off x="349665" y="391019"/>
        <a:ext cx="351688" cy="351688"/>
      </dsp:txXfrm>
    </dsp:sp>
    <dsp:sp modelId="{97E16159-3DC8-4BA4-B4EE-80249AD4C2E1}">
      <dsp:nvSpPr>
        <dsp:cNvPr id="0" name=""/>
        <dsp:cNvSpPr/>
      </dsp:nvSpPr>
      <dsp:spPr>
        <a:xfrm rot="19800000">
          <a:off x="769336" y="321545"/>
          <a:ext cx="97307"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771291" y="359425"/>
        <a:ext cx="68115" cy="91745"/>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5D60-DF1B-4888-992E-9C4FE22A3903}">
      <dsp:nvSpPr>
        <dsp:cNvPr id="0" name=""/>
        <dsp:cNvSpPr/>
      </dsp:nvSpPr>
      <dsp:spPr>
        <a:xfrm>
          <a:off x="866559" y="-2229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1.</a:t>
          </a:r>
        </a:p>
      </dsp:txBody>
      <dsp:txXfrm>
        <a:off x="939396" y="50539"/>
        <a:ext cx="351688" cy="351688"/>
      </dsp:txXfrm>
    </dsp:sp>
    <dsp:sp modelId="{DC3BBFC6-97D4-4AEB-B4A9-35E2DB5A76AA}">
      <dsp:nvSpPr>
        <dsp:cNvPr id="0" name=""/>
        <dsp:cNvSpPr/>
      </dsp:nvSpPr>
      <dsp:spPr>
        <a:xfrm rot="1813307">
          <a:off x="1356007" y="316114"/>
          <a:ext cx="89039"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57822" y="339973"/>
        <a:ext cx="62327" cy="91745"/>
      </dsp:txXfrm>
    </dsp:sp>
    <dsp:sp modelId="{203463AD-011D-4BE7-8B58-D398C6E1EABD}">
      <dsp:nvSpPr>
        <dsp:cNvPr id="0" name=""/>
        <dsp:cNvSpPr/>
      </dsp:nvSpPr>
      <dsp:spPr>
        <a:xfrm>
          <a:off x="1441487" y="312610"/>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2</a:t>
          </a:r>
        </a:p>
      </dsp:txBody>
      <dsp:txXfrm>
        <a:off x="1514324" y="385447"/>
        <a:ext cx="351688" cy="351688"/>
      </dsp:txXfrm>
    </dsp:sp>
    <dsp:sp modelId="{CD2AA31F-4AED-413E-A39F-11740B950733}">
      <dsp:nvSpPr>
        <dsp:cNvPr id="0" name=""/>
        <dsp:cNvSpPr/>
      </dsp:nvSpPr>
      <dsp:spPr>
        <a:xfrm rot="5325892">
          <a:off x="1647336" y="825265"/>
          <a:ext cx="100345"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662063" y="840799"/>
        <a:ext cx="70242" cy="91745"/>
      </dsp:txXfrm>
    </dsp:sp>
    <dsp:sp modelId="{0824D890-77CF-49AC-AFDF-12E4D7A0D72D}">
      <dsp:nvSpPr>
        <dsp:cNvPr id="0" name=""/>
        <dsp:cNvSpPr/>
      </dsp:nvSpPr>
      <dsp:spPr>
        <a:xfrm>
          <a:off x="1456289" y="999145"/>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3.</a:t>
          </a:r>
        </a:p>
      </dsp:txBody>
      <dsp:txXfrm>
        <a:off x="1529126" y="1071982"/>
        <a:ext cx="351688" cy="351688"/>
      </dsp:txXfrm>
    </dsp:sp>
    <dsp:sp modelId="{67B9519F-86C7-40D6-BC83-E2FC4A3992DA}">
      <dsp:nvSpPr>
        <dsp:cNvPr id="0" name=""/>
        <dsp:cNvSpPr/>
      </dsp:nvSpPr>
      <dsp:spPr>
        <a:xfrm rot="9699189">
          <a:off x="1328089" y="1279291"/>
          <a:ext cx="102910"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1358177" y="1305014"/>
        <a:ext cx="72037" cy="91745"/>
      </dsp:txXfrm>
    </dsp:sp>
    <dsp:sp modelId="{220A31E8-99A5-4F87-BBF4-3DB20BE74847}">
      <dsp:nvSpPr>
        <dsp:cNvPr id="0" name=""/>
        <dsp:cNvSpPr/>
      </dsp:nvSpPr>
      <dsp:spPr>
        <a:xfrm>
          <a:off x="783628" y="1218408"/>
          <a:ext cx="514855" cy="499179"/>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4.</a:t>
          </a:r>
        </a:p>
      </dsp:txBody>
      <dsp:txXfrm>
        <a:off x="859027" y="1291511"/>
        <a:ext cx="364057" cy="352973"/>
      </dsp:txXfrm>
    </dsp:sp>
    <dsp:sp modelId="{1D82824D-AD66-4623-B684-DC686582E5E8}">
      <dsp:nvSpPr>
        <dsp:cNvPr id="0" name=""/>
        <dsp:cNvSpPr/>
      </dsp:nvSpPr>
      <dsp:spPr>
        <a:xfrm rot="1700418">
          <a:off x="824276" y="1281847"/>
          <a:ext cx="26792" cy="15290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824758" y="1310521"/>
        <a:ext cx="18754" cy="91745"/>
      </dsp:txXfrm>
    </dsp:sp>
    <dsp:sp modelId="{FF09D72C-DD4F-4ECE-B3D0-DE41437BD304}">
      <dsp:nvSpPr>
        <dsp:cNvPr id="0" name=""/>
        <dsp:cNvSpPr/>
      </dsp:nvSpPr>
      <dsp:spPr>
        <a:xfrm>
          <a:off x="393029" y="1003928"/>
          <a:ext cx="497362" cy="49736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b="0" kern="1200" dirty="0"/>
        </a:p>
      </dsp:txBody>
      <dsp:txXfrm>
        <a:off x="465866" y="1076765"/>
        <a:ext cx="351688" cy="351688"/>
      </dsp:txXfrm>
    </dsp:sp>
    <dsp:sp modelId="{50758B54-759D-4CDC-BAFA-22AB8E2182A1}">
      <dsp:nvSpPr>
        <dsp:cNvPr id="0" name=""/>
        <dsp:cNvSpPr/>
      </dsp:nvSpPr>
      <dsp:spPr>
        <a:xfrm rot="15622950">
          <a:off x="531594" y="836212"/>
          <a:ext cx="105024"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549979" y="882326"/>
        <a:ext cx="73517" cy="91745"/>
      </dsp:txXfrm>
    </dsp:sp>
    <dsp:sp modelId="{691DAF67-16C5-4638-AE63-CEB2D7457073}">
      <dsp:nvSpPr>
        <dsp:cNvPr id="0" name=""/>
        <dsp:cNvSpPr/>
      </dsp:nvSpPr>
      <dsp:spPr>
        <a:xfrm>
          <a:off x="276828" y="318182"/>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5.</a:t>
          </a:r>
          <a:endParaRPr lang="de-DE" sz="1200" b="0" kern="1200" dirty="0"/>
        </a:p>
      </dsp:txBody>
      <dsp:txXfrm>
        <a:off x="349665" y="391019"/>
        <a:ext cx="351688" cy="351688"/>
      </dsp:txXfrm>
    </dsp:sp>
    <dsp:sp modelId="{97E16159-3DC8-4BA4-B4EE-80249AD4C2E1}">
      <dsp:nvSpPr>
        <dsp:cNvPr id="0" name=""/>
        <dsp:cNvSpPr/>
      </dsp:nvSpPr>
      <dsp:spPr>
        <a:xfrm rot="19800000">
          <a:off x="769336" y="321545"/>
          <a:ext cx="97307"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771291" y="359425"/>
        <a:ext cx="68115" cy="91745"/>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5D60-DF1B-4888-992E-9C4FE22A3903}">
      <dsp:nvSpPr>
        <dsp:cNvPr id="0" name=""/>
        <dsp:cNvSpPr/>
      </dsp:nvSpPr>
      <dsp:spPr>
        <a:xfrm>
          <a:off x="866559" y="-2229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1.</a:t>
          </a:r>
        </a:p>
      </dsp:txBody>
      <dsp:txXfrm>
        <a:off x="939396" y="50539"/>
        <a:ext cx="351688" cy="351688"/>
      </dsp:txXfrm>
    </dsp:sp>
    <dsp:sp modelId="{DC3BBFC6-97D4-4AEB-B4A9-35E2DB5A76AA}">
      <dsp:nvSpPr>
        <dsp:cNvPr id="0" name=""/>
        <dsp:cNvSpPr/>
      </dsp:nvSpPr>
      <dsp:spPr>
        <a:xfrm rot="1813307">
          <a:off x="1356007" y="316114"/>
          <a:ext cx="89039"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57822" y="339973"/>
        <a:ext cx="62327" cy="91745"/>
      </dsp:txXfrm>
    </dsp:sp>
    <dsp:sp modelId="{203463AD-011D-4BE7-8B58-D398C6E1EABD}">
      <dsp:nvSpPr>
        <dsp:cNvPr id="0" name=""/>
        <dsp:cNvSpPr/>
      </dsp:nvSpPr>
      <dsp:spPr>
        <a:xfrm>
          <a:off x="1441487" y="312610"/>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2</a:t>
          </a:r>
        </a:p>
      </dsp:txBody>
      <dsp:txXfrm>
        <a:off x="1514324" y="385447"/>
        <a:ext cx="351688" cy="351688"/>
      </dsp:txXfrm>
    </dsp:sp>
    <dsp:sp modelId="{CD2AA31F-4AED-413E-A39F-11740B950733}">
      <dsp:nvSpPr>
        <dsp:cNvPr id="0" name=""/>
        <dsp:cNvSpPr/>
      </dsp:nvSpPr>
      <dsp:spPr>
        <a:xfrm rot="5325892">
          <a:off x="1647336" y="825265"/>
          <a:ext cx="100345"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662063" y="840799"/>
        <a:ext cx="70242" cy="91745"/>
      </dsp:txXfrm>
    </dsp:sp>
    <dsp:sp modelId="{0824D890-77CF-49AC-AFDF-12E4D7A0D72D}">
      <dsp:nvSpPr>
        <dsp:cNvPr id="0" name=""/>
        <dsp:cNvSpPr/>
      </dsp:nvSpPr>
      <dsp:spPr>
        <a:xfrm>
          <a:off x="1456289" y="999145"/>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3.</a:t>
          </a:r>
        </a:p>
      </dsp:txBody>
      <dsp:txXfrm>
        <a:off x="1529126" y="1071982"/>
        <a:ext cx="351688" cy="351688"/>
      </dsp:txXfrm>
    </dsp:sp>
    <dsp:sp modelId="{67B9519F-86C7-40D6-BC83-E2FC4A3992DA}">
      <dsp:nvSpPr>
        <dsp:cNvPr id="0" name=""/>
        <dsp:cNvSpPr/>
      </dsp:nvSpPr>
      <dsp:spPr>
        <a:xfrm rot="9699189">
          <a:off x="1328089" y="1279291"/>
          <a:ext cx="102910"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1358177" y="1305014"/>
        <a:ext cx="72037" cy="91745"/>
      </dsp:txXfrm>
    </dsp:sp>
    <dsp:sp modelId="{220A31E8-99A5-4F87-BBF4-3DB20BE74847}">
      <dsp:nvSpPr>
        <dsp:cNvPr id="0" name=""/>
        <dsp:cNvSpPr/>
      </dsp:nvSpPr>
      <dsp:spPr>
        <a:xfrm>
          <a:off x="783628" y="1218408"/>
          <a:ext cx="514855" cy="499179"/>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4.</a:t>
          </a:r>
        </a:p>
      </dsp:txBody>
      <dsp:txXfrm>
        <a:off x="859027" y="1291511"/>
        <a:ext cx="364057" cy="352973"/>
      </dsp:txXfrm>
    </dsp:sp>
    <dsp:sp modelId="{1D82824D-AD66-4623-B684-DC686582E5E8}">
      <dsp:nvSpPr>
        <dsp:cNvPr id="0" name=""/>
        <dsp:cNvSpPr/>
      </dsp:nvSpPr>
      <dsp:spPr>
        <a:xfrm rot="1700418">
          <a:off x="824276" y="1281847"/>
          <a:ext cx="26792" cy="15290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824758" y="1310521"/>
        <a:ext cx="18754" cy="91745"/>
      </dsp:txXfrm>
    </dsp:sp>
    <dsp:sp modelId="{FF09D72C-DD4F-4ECE-B3D0-DE41437BD304}">
      <dsp:nvSpPr>
        <dsp:cNvPr id="0" name=""/>
        <dsp:cNvSpPr/>
      </dsp:nvSpPr>
      <dsp:spPr>
        <a:xfrm>
          <a:off x="393029" y="1003928"/>
          <a:ext cx="497362" cy="49736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b="0" kern="1200" dirty="0"/>
        </a:p>
      </dsp:txBody>
      <dsp:txXfrm>
        <a:off x="465866" y="1076765"/>
        <a:ext cx="351688" cy="351688"/>
      </dsp:txXfrm>
    </dsp:sp>
    <dsp:sp modelId="{50758B54-759D-4CDC-BAFA-22AB8E2182A1}">
      <dsp:nvSpPr>
        <dsp:cNvPr id="0" name=""/>
        <dsp:cNvSpPr/>
      </dsp:nvSpPr>
      <dsp:spPr>
        <a:xfrm rot="15622950">
          <a:off x="531594" y="836212"/>
          <a:ext cx="105024"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549979" y="882326"/>
        <a:ext cx="73517" cy="91745"/>
      </dsp:txXfrm>
    </dsp:sp>
    <dsp:sp modelId="{691DAF67-16C5-4638-AE63-CEB2D7457073}">
      <dsp:nvSpPr>
        <dsp:cNvPr id="0" name=""/>
        <dsp:cNvSpPr/>
      </dsp:nvSpPr>
      <dsp:spPr>
        <a:xfrm>
          <a:off x="276828" y="318182"/>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5.</a:t>
          </a:r>
          <a:endParaRPr lang="de-DE" sz="1200" b="0" kern="1200" dirty="0"/>
        </a:p>
      </dsp:txBody>
      <dsp:txXfrm>
        <a:off x="349665" y="391019"/>
        <a:ext cx="351688" cy="351688"/>
      </dsp:txXfrm>
    </dsp:sp>
    <dsp:sp modelId="{97E16159-3DC8-4BA4-B4EE-80249AD4C2E1}">
      <dsp:nvSpPr>
        <dsp:cNvPr id="0" name=""/>
        <dsp:cNvSpPr/>
      </dsp:nvSpPr>
      <dsp:spPr>
        <a:xfrm rot="19800000">
          <a:off x="769336" y="321545"/>
          <a:ext cx="97307"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771291" y="359425"/>
        <a:ext cx="68115" cy="91745"/>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5D60-DF1B-4888-992E-9C4FE22A3903}">
      <dsp:nvSpPr>
        <dsp:cNvPr id="0" name=""/>
        <dsp:cNvSpPr/>
      </dsp:nvSpPr>
      <dsp:spPr>
        <a:xfrm>
          <a:off x="866559" y="-2229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1.</a:t>
          </a:r>
        </a:p>
      </dsp:txBody>
      <dsp:txXfrm>
        <a:off x="939396" y="50539"/>
        <a:ext cx="351688" cy="351688"/>
      </dsp:txXfrm>
    </dsp:sp>
    <dsp:sp modelId="{DC3BBFC6-97D4-4AEB-B4A9-35E2DB5A76AA}">
      <dsp:nvSpPr>
        <dsp:cNvPr id="0" name=""/>
        <dsp:cNvSpPr/>
      </dsp:nvSpPr>
      <dsp:spPr>
        <a:xfrm rot="1813307">
          <a:off x="1356007" y="316114"/>
          <a:ext cx="89039"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57822" y="339973"/>
        <a:ext cx="62327" cy="91745"/>
      </dsp:txXfrm>
    </dsp:sp>
    <dsp:sp modelId="{203463AD-011D-4BE7-8B58-D398C6E1EABD}">
      <dsp:nvSpPr>
        <dsp:cNvPr id="0" name=""/>
        <dsp:cNvSpPr/>
      </dsp:nvSpPr>
      <dsp:spPr>
        <a:xfrm>
          <a:off x="1441487" y="312610"/>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2</a:t>
          </a:r>
        </a:p>
      </dsp:txBody>
      <dsp:txXfrm>
        <a:off x="1514324" y="385447"/>
        <a:ext cx="351688" cy="351688"/>
      </dsp:txXfrm>
    </dsp:sp>
    <dsp:sp modelId="{CD2AA31F-4AED-413E-A39F-11740B950733}">
      <dsp:nvSpPr>
        <dsp:cNvPr id="0" name=""/>
        <dsp:cNvSpPr/>
      </dsp:nvSpPr>
      <dsp:spPr>
        <a:xfrm rot="5325892">
          <a:off x="1647336" y="825265"/>
          <a:ext cx="100345"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662063" y="840799"/>
        <a:ext cx="70242" cy="91745"/>
      </dsp:txXfrm>
    </dsp:sp>
    <dsp:sp modelId="{0824D890-77CF-49AC-AFDF-12E4D7A0D72D}">
      <dsp:nvSpPr>
        <dsp:cNvPr id="0" name=""/>
        <dsp:cNvSpPr/>
      </dsp:nvSpPr>
      <dsp:spPr>
        <a:xfrm>
          <a:off x="1456289" y="999145"/>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3.</a:t>
          </a:r>
        </a:p>
      </dsp:txBody>
      <dsp:txXfrm>
        <a:off x="1529126" y="1071982"/>
        <a:ext cx="351688" cy="351688"/>
      </dsp:txXfrm>
    </dsp:sp>
    <dsp:sp modelId="{67B9519F-86C7-40D6-BC83-E2FC4A3992DA}">
      <dsp:nvSpPr>
        <dsp:cNvPr id="0" name=""/>
        <dsp:cNvSpPr/>
      </dsp:nvSpPr>
      <dsp:spPr>
        <a:xfrm rot="9699189">
          <a:off x="1328089" y="1279291"/>
          <a:ext cx="102910"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1358177" y="1305014"/>
        <a:ext cx="72037" cy="91745"/>
      </dsp:txXfrm>
    </dsp:sp>
    <dsp:sp modelId="{220A31E8-99A5-4F87-BBF4-3DB20BE74847}">
      <dsp:nvSpPr>
        <dsp:cNvPr id="0" name=""/>
        <dsp:cNvSpPr/>
      </dsp:nvSpPr>
      <dsp:spPr>
        <a:xfrm>
          <a:off x="783628" y="1218408"/>
          <a:ext cx="514855" cy="499179"/>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4.</a:t>
          </a:r>
        </a:p>
      </dsp:txBody>
      <dsp:txXfrm>
        <a:off x="859027" y="1291511"/>
        <a:ext cx="364057" cy="352973"/>
      </dsp:txXfrm>
    </dsp:sp>
    <dsp:sp modelId="{1D82824D-AD66-4623-B684-DC686582E5E8}">
      <dsp:nvSpPr>
        <dsp:cNvPr id="0" name=""/>
        <dsp:cNvSpPr/>
      </dsp:nvSpPr>
      <dsp:spPr>
        <a:xfrm rot="1700418">
          <a:off x="824276" y="1281847"/>
          <a:ext cx="26792" cy="15290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824758" y="1310521"/>
        <a:ext cx="18754" cy="91745"/>
      </dsp:txXfrm>
    </dsp:sp>
    <dsp:sp modelId="{FF09D72C-DD4F-4ECE-B3D0-DE41437BD304}">
      <dsp:nvSpPr>
        <dsp:cNvPr id="0" name=""/>
        <dsp:cNvSpPr/>
      </dsp:nvSpPr>
      <dsp:spPr>
        <a:xfrm>
          <a:off x="393029" y="100392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b="0" kern="1200" dirty="0"/>
        </a:p>
      </dsp:txBody>
      <dsp:txXfrm>
        <a:off x="465866" y="1076765"/>
        <a:ext cx="351688" cy="351688"/>
      </dsp:txXfrm>
    </dsp:sp>
    <dsp:sp modelId="{50758B54-759D-4CDC-BAFA-22AB8E2182A1}">
      <dsp:nvSpPr>
        <dsp:cNvPr id="0" name=""/>
        <dsp:cNvSpPr/>
      </dsp:nvSpPr>
      <dsp:spPr>
        <a:xfrm rot="15622950">
          <a:off x="531594" y="836212"/>
          <a:ext cx="105024"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549979" y="882326"/>
        <a:ext cx="73517" cy="91745"/>
      </dsp:txXfrm>
    </dsp:sp>
    <dsp:sp modelId="{691DAF67-16C5-4638-AE63-CEB2D7457073}">
      <dsp:nvSpPr>
        <dsp:cNvPr id="0" name=""/>
        <dsp:cNvSpPr/>
      </dsp:nvSpPr>
      <dsp:spPr>
        <a:xfrm>
          <a:off x="276828" y="318182"/>
          <a:ext cx="497362" cy="49736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5.</a:t>
          </a:r>
          <a:endParaRPr lang="de-DE" sz="1200" b="0" kern="1200" dirty="0"/>
        </a:p>
      </dsp:txBody>
      <dsp:txXfrm>
        <a:off x="349665" y="391019"/>
        <a:ext cx="351688" cy="351688"/>
      </dsp:txXfrm>
    </dsp:sp>
    <dsp:sp modelId="{97E16159-3DC8-4BA4-B4EE-80249AD4C2E1}">
      <dsp:nvSpPr>
        <dsp:cNvPr id="0" name=""/>
        <dsp:cNvSpPr/>
      </dsp:nvSpPr>
      <dsp:spPr>
        <a:xfrm rot="19800000">
          <a:off x="769336" y="321545"/>
          <a:ext cx="97307"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771291" y="359425"/>
        <a:ext cx="68115" cy="9174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5D60-DF1B-4888-992E-9C4FE22A3903}">
      <dsp:nvSpPr>
        <dsp:cNvPr id="0" name=""/>
        <dsp:cNvSpPr/>
      </dsp:nvSpPr>
      <dsp:spPr>
        <a:xfrm>
          <a:off x="866559" y="-2229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1.</a:t>
          </a:r>
        </a:p>
      </dsp:txBody>
      <dsp:txXfrm>
        <a:off x="939396" y="50539"/>
        <a:ext cx="351688" cy="351688"/>
      </dsp:txXfrm>
    </dsp:sp>
    <dsp:sp modelId="{DC3BBFC6-97D4-4AEB-B4A9-35E2DB5A76AA}">
      <dsp:nvSpPr>
        <dsp:cNvPr id="0" name=""/>
        <dsp:cNvSpPr/>
      </dsp:nvSpPr>
      <dsp:spPr>
        <a:xfrm rot="1813307">
          <a:off x="1356007" y="316114"/>
          <a:ext cx="89039"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57822" y="339973"/>
        <a:ext cx="62327" cy="91745"/>
      </dsp:txXfrm>
    </dsp:sp>
    <dsp:sp modelId="{203463AD-011D-4BE7-8B58-D398C6E1EABD}">
      <dsp:nvSpPr>
        <dsp:cNvPr id="0" name=""/>
        <dsp:cNvSpPr/>
      </dsp:nvSpPr>
      <dsp:spPr>
        <a:xfrm>
          <a:off x="1441487" y="312610"/>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2</a:t>
          </a:r>
        </a:p>
      </dsp:txBody>
      <dsp:txXfrm>
        <a:off x="1514324" y="385447"/>
        <a:ext cx="351688" cy="351688"/>
      </dsp:txXfrm>
    </dsp:sp>
    <dsp:sp modelId="{CD2AA31F-4AED-413E-A39F-11740B950733}">
      <dsp:nvSpPr>
        <dsp:cNvPr id="0" name=""/>
        <dsp:cNvSpPr/>
      </dsp:nvSpPr>
      <dsp:spPr>
        <a:xfrm rot="5325892">
          <a:off x="1647336" y="825265"/>
          <a:ext cx="100345"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662063" y="840799"/>
        <a:ext cx="70242" cy="91745"/>
      </dsp:txXfrm>
    </dsp:sp>
    <dsp:sp modelId="{0824D890-77CF-49AC-AFDF-12E4D7A0D72D}">
      <dsp:nvSpPr>
        <dsp:cNvPr id="0" name=""/>
        <dsp:cNvSpPr/>
      </dsp:nvSpPr>
      <dsp:spPr>
        <a:xfrm>
          <a:off x="1456289" y="999145"/>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3.</a:t>
          </a:r>
        </a:p>
      </dsp:txBody>
      <dsp:txXfrm>
        <a:off x="1529126" y="1071982"/>
        <a:ext cx="351688" cy="351688"/>
      </dsp:txXfrm>
    </dsp:sp>
    <dsp:sp modelId="{67B9519F-86C7-40D6-BC83-E2FC4A3992DA}">
      <dsp:nvSpPr>
        <dsp:cNvPr id="0" name=""/>
        <dsp:cNvSpPr/>
      </dsp:nvSpPr>
      <dsp:spPr>
        <a:xfrm rot="9699189">
          <a:off x="1328089" y="1279291"/>
          <a:ext cx="102910"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1358177" y="1305014"/>
        <a:ext cx="72037" cy="91745"/>
      </dsp:txXfrm>
    </dsp:sp>
    <dsp:sp modelId="{220A31E8-99A5-4F87-BBF4-3DB20BE74847}">
      <dsp:nvSpPr>
        <dsp:cNvPr id="0" name=""/>
        <dsp:cNvSpPr/>
      </dsp:nvSpPr>
      <dsp:spPr>
        <a:xfrm>
          <a:off x="783628" y="1218408"/>
          <a:ext cx="514855" cy="499179"/>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4.</a:t>
          </a:r>
        </a:p>
      </dsp:txBody>
      <dsp:txXfrm>
        <a:off x="859027" y="1291511"/>
        <a:ext cx="364057" cy="352973"/>
      </dsp:txXfrm>
    </dsp:sp>
    <dsp:sp modelId="{1D82824D-AD66-4623-B684-DC686582E5E8}">
      <dsp:nvSpPr>
        <dsp:cNvPr id="0" name=""/>
        <dsp:cNvSpPr/>
      </dsp:nvSpPr>
      <dsp:spPr>
        <a:xfrm rot="1700418">
          <a:off x="824276" y="1281847"/>
          <a:ext cx="26792" cy="15290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824758" y="1310521"/>
        <a:ext cx="18754" cy="91745"/>
      </dsp:txXfrm>
    </dsp:sp>
    <dsp:sp modelId="{FF09D72C-DD4F-4ECE-B3D0-DE41437BD304}">
      <dsp:nvSpPr>
        <dsp:cNvPr id="0" name=""/>
        <dsp:cNvSpPr/>
      </dsp:nvSpPr>
      <dsp:spPr>
        <a:xfrm>
          <a:off x="393029" y="100392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b="0" kern="1200" dirty="0"/>
        </a:p>
      </dsp:txBody>
      <dsp:txXfrm>
        <a:off x="465866" y="1076765"/>
        <a:ext cx="351688" cy="351688"/>
      </dsp:txXfrm>
    </dsp:sp>
    <dsp:sp modelId="{50758B54-759D-4CDC-BAFA-22AB8E2182A1}">
      <dsp:nvSpPr>
        <dsp:cNvPr id="0" name=""/>
        <dsp:cNvSpPr/>
      </dsp:nvSpPr>
      <dsp:spPr>
        <a:xfrm rot="15622950">
          <a:off x="531594" y="836212"/>
          <a:ext cx="105024"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549979" y="882326"/>
        <a:ext cx="73517" cy="91745"/>
      </dsp:txXfrm>
    </dsp:sp>
    <dsp:sp modelId="{691DAF67-16C5-4638-AE63-CEB2D7457073}">
      <dsp:nvSpPr>
        <dsp:cNvPr id="0" name=""/>
        <dsp:cNvSpPr/>
      </dsp:nvSpPr>
      <dsp:spPr>
        <a:xfrm>
          <a:off x="276828" y="318182"/>
          <a:ext cx="497362" cy="49736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5.</a:t>
          </a:r>
          <a:endParaRPr lang="de-DE" sz="1200" b="0" kern="1200" dirty="0"/>
        </a:p>
      </dsp:txBody>
      <dsp:txXfrm>
        <a:off x="349665" y="391019"/>
        <a:ext cx="351688" cy="351688"/>
      </dsp:txXfrm>
    </dsp:sp>
    <dsp:sp modelId="{97E16159-3DC8-4BA4-B4EE-80249AD4C2E1}">
      <dsp:nvSpPr>
        <dsp:cNvPr id="0" name=""/>
        <dsp:cNvSpPr/>
      </dsp:nvSpPr>
      <dsp:spPr>
        <a:xfrm rot="19800000">
          <a:off x="769336" y="321545"/>
          <a:ext cx="97307"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771291" y="359425"/>
        <a:ext cx="68115" cy="91745"/>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5D60-DF1B-4888-992E-9C4FE22A3903}">
      <dsp:nvSpPr>
        <dsp:cNvPr id="0" name=""/>
        <dsp:cNvSpPr/>
      </dsp:nvSpPr>
      <dsp:spPr>
        <a:xfrm>
          <a:off x="866559" y="-2229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1.</a:t>
          </a:r>
        </a:p>
      </dsp:txBody>
      <dsp:txXfrm>
        <a:off x="939396" y="50539"/>
        <a:ext cx="351688" cy="351688"/>
      </dsp:txXfrm>
    </dsp:sp>
    <dsp:sp modelId="{DC3BBFC6-97D4-4AEB-B4A9-35E2DB5A76AA}">
      <dsp:nvSpPr>
        <dsp:cNvPr id="0" name=""/>
        <dsp:cNvSpPr/>
      </dsp:nvSpPr>
      <dsp:spPr>
        <a:xfrm rot="1813307">
          <a:off x="1356007" y="316114"/>
          <a:ext cx="89039"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57822" y="339973"/>
        <a:ext cx="62327" cy="91745"/>
      </dsp:txXfrm>
    </dsp:sp>
    <dsp:sp modelId="{203463AD-011D-4BE7-8B58-D398C6E1EABD}">
      <dsp:nvSpPr>
        <dsp:cNvPr id="0" name=""/>
        <dsp:cNvSpPr/>
      </dsp:nvSpPr>
      <dsp:spPr>
        <a:xfrm>
          <a:off x="1441487" y="312610"/>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2</a:t>
          </a:r>
        </a:p>
      </dsp:txBody>
      <dsp:txXfrm>
        <a:off x="1514324" y="385447"/>
        <a:ext cx="351688" cy="351688"/>
      </dsp:txXfrm>
    </dsp:sp>
    <dsp:sp modelId="{CD2AA31F-4AED-413E-A39F-11740B950733}">
      <dsp:nvSpPr>
        <dsp:cNvPr id="0" name=""/>
        <dsp:cNvSpPr/>
      </dsp:nvSpPr>
      <dsp:spPr>
        <a:xfrm rot="5325892">
          <a:off x="1647336" y="825265"/>
          <a:ext cx="100345"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662063" y="840799"/>
        <a:ext cx="70242" cy="91745"/>
      </dsp:txXfrm>
    </dsp:sp>
    <dsp:sp modelId="{0824D890-77CF-49AC-AFDF-12E4D7A0D72D}">
      <dsp:nvSpPr>
        <dsp:cNvPr id="0" name=""/>
        <dsp:cNvSpPr/>
      </dsp:nvSpPr>
      <dsp:spPr>
        <a:xfrm>
          <a:off x="1456289" y="999145"/>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3.</a:t>
          </a:r>
        </a:p>
      </dsp:txBody>
      <dsp:txXfrm>
        <a:off x="1529126" y="1071982"/>
        <a:ext cx="351688" cy="351688"/>
      </dsp:txXfrm>
    </dsp:sp>
    <dsp:sp modelId="{67B9519F-86C7-40D6-BC83-E2FC4A3992DA}">
      <dsp:nvSpPr>
        <dsp:cNvPr id="0" name=""/>
        <dsp:cNvSpPr/>
      </dsp:nvSpPr>
      <dsp:spPr>
        <a:xfrm rot="9699189">
          <a:off x="1328089" y="1279291"/>
          <a:ext cx="102910"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1358177" y="1305014"/>
        <a:ext cx="72037" cy="91745"/>
      </dsp:txXfrm>
    </dsp:sp>
    <dsp:sp modelId="{220A31E8-99A5-4F87-BBF4-3DB20BE74847}">
      <dsp:nvSpPr>
        <dsp:cNvPr id="0" name=""/>
        <dsp:cNvSpPr/>
      </dsp:nvSpPr>
      <dsp:spPr>
        <a:xfrm>
          <a:off x="783628" y="1218408"/>
          <a:ext cx="514855" cy="499179"/>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4.</a:t>
          </a:r>
        </a:p>
      </dsp:txBody>
      <dsp:txXfrm>
        <a:off x="859027" y="1291511"/>
        <a:ext cx="364057" cy="352973"/>
      </dsp:txXfrm>
    </dsp:sp>
    <dsp:sp modelId="{1D82824D-AD66-4623-B684-DC686582E5E8}">
      <dsp:nvSpPr>
        <dsp:cNvPr id="0" name=""/>
        <dsp:cNvSpPr/>
      </dsp:nvSpPr>
      <dsp:spPr>
        <a:xfrm rot="1700418">
          <a:off x="824276" y="1281847"/>
          <a:ext cx="26792" cy="15290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824758" y="1310521"/>
        <a:ext cx="18754" cy="91745"/>
      </dsp:txXfrm>
    </dsp:sp>
    <dsp:sp modelId="{FF09D72C-DD4F-4ECE-B3D0-DE41437BD304}">
      <dsp:nvSpPr>
        <dsp:cNvPr id="0" name=""/>
        <dsp:cNvSpPr/>
      </dsp:nvSpPr>
      <dsp:spPr>
        <a:xfrm>
          <a:off x="393029" y="100392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b="0" kern="1200" dirty="0"/>
        </a:p>
      </dsp:txBody>
      <dsp:txXfrm>
        <a:off x="465866" y="1076765"/>
        <a:ext cx="351688" cy="351688"/>
      </dsp:txXfrm>
    </dsp:sp>
    <dsp:sp modelId="{50758B54-759D-4CDC-BAFA-22AB8E2182A1}">
      <dsp:nvSpPr>
        <dsp:cNvPr id="0" name=""/>
        <dsp:cNvSpPr/>
      </dsp:nvSpPr>
      <dsp:spPr>
        <a:xfrm rot="15622950">
          <a:off x="531594" y="836212"/>
          <a:ext cx="105024"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549979" y="882326"/>
        <a:ext cx="73517" cy="91745"/>
      </dsp:txXfrm>
    </dsp:sp>
    <dsp:sp modelId="{691DAF67-16C5-4638-AE63-CEB2D7457073}">
      <dsp:nvSpPr>
        <dsp:cNvPr id="0" name=""/>
        <dsp:cNvSpPr/>
      </dsp:nvSpPr>
      <dsp:spPr>
        <a:xfrm>
          <a:off x="276828" y="318182"/>
          <a:ext cx="497362" cy="49736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5.</a:t>
          </a:r>
          <a:endParaRPr lang="de-DE" sz="1200" b="0" kern="1200" dirty="0"/>
        </a:p>
      </dsp:txBody>
      <dsp:txXfrm>
        <a:off x="349665" y="391019"/>
        <a:ext cx="351688" cy="351688"/>
      </dsp:txXfrm>
    </dsp:sp>
    <dsp:sp modelId="{97E16159-3DC8-4BA4-B4EE-80249AD4C2E1}">
      <dsp:nvSpPr>
        <dsp:cNvPr id="0" name=""/>
        <dsp:cNvSpPr/>
      </dsp:nvSpPr>
      <dsp:spPr>
        <a:xfrm rot="19800000">
          <a:off x="769336" y="321545"/>
          <a:ext cx="97307"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771291" y="359425"/>
        <a:ext cx="68115" cy="917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5D60-DF1B-4888-992E-9C4FE22A3903}">
      <dsp:nvSpPr>
        <dsp:cNvPr id="0" name=""/>
        <dsp:cNvSpPr/>
      </dsp:nvSpPr>
      <dsp:spPr>
        <a:xfrm>
          <a:off x="866559" y="-22298"/>
          <a:ext cx="497362" cy="49736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1.</a:t>
          </a:r>
        </a:p>
      </dsp:txBody>
      <dsp:txXfrm>
        <a:off x="939396" y="50539"/>
        <a:ext cx="351688" cy="351688"/>
      </dsp:txXfrm>
    </dsp:sp>
    <dsp:sp modelId="{DC3BBFC6-97D4-4AEB-B4A9-35E2DB5A76AA}">
      <dsp:nvSpPr>
        <dsp:cNvPr id="0" name=""/>
        <dsp:cNvSpPr/>
      </dsp:nvSpPr>
      <dsp:spPr>
        <a:xfrm rot="1813307">
          <a:off x="1356007" y="316114"/>
          <a:ext cx="89039"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57822" y="339973"/>
        <a:ext cx="62327" cy="91745"/>
      </dsp:txXfrm>
    </dsp:sp>
    <dsp:sp modelId="{203463AD-011D-4BE7-8B58-D398C6E1EABD}">
      <dsp:nvSpPr>
        <dsp:cNvPr id="0" name=""/>
        <dsp:cNvSpPr/>
      </dsp:nvSpPr>
      <dsp:spPr>
        <a:xfrm>
          <a:off x="1441487" y="312610"/>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2</a:t>
          </a:r>
        </a:p>
      </dsp:txBody>
      <dsp:txXfrm>
        <a:off x="1514324" y="385447"/>
        <a:ext cx="351688" cy="351688"/>
      </dsp:txXfrm>
    </dsp:sp>
    <dsp:sp modelId="{CD2AA31F-4AED-413E-A39F-11740B950733}">
      <dsp:nvSpPr>
        <dsp:cNvPr id="0" name=""/>
        <dsp:cNvSpPr/>
      </dsp:nvSpPr>
      <dsp:spPr>
        <a:xfrm rot="5325892">
          <a:off x="1647336" y="825265"/>
          <a:ext cx="100345"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662063" y="840799"/>
        <a:ext cx="70242" cy="91745"/>
      </dsp:txXfrm>
    </dsp:sp>
    <dsp:sp modelId="{0824D890-77CF-49AC-AFDF-12E4D7A0D72D}">
      <dsp:nvSpPr>
        <dsp:cNvPr id="0" name=""/>
        <dsp:cNvSpPr/>
      </dsp:nvSpPr>
      <dsp:spPr>
        <a:xfrm>
          <a:off x="1456289" y="999145"/>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3.</a:t>
          </a:r>
        </a:p>
      </dsp:txBody>
      <dsp:txXfrm>
        <a:off x="1529126" y="1071982"/>
        <a:ext cx="351688" cy="351688"/>
      </dsp:txXfrm>
    </dsp:sp>
    <dsp:sp modelId="{67B9519F-86C7-40D6-BC83-E2FC4A3992DA}">
      <dsp:nvSpPr>
        <dsp:cNvPr id="0" name=""/>
        <dsp:cNvSpPr/>
      </dsp:nvSpPr>
      <dsp:spPr>
        <a:xfrm rot="9699189">
          <a:off x="1328089" y="1279291"/>
          <a:ext cx="102910"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1358177" y="1305014"/>
        <a:ext cx="72037" cy="91745"/>
      </dsp:txXfrm>
    </dsp:sp>
    <dsp:sp modelId="{220A31E8-99A5-4F87-BBF4-3DB20BE74847}">
      <dsp:nvSpPr>
        <dsp:cNvPr id="0" name=""/>
        <dsp:cNvSpPr/>
      </dsp:nvSpPr>
      <dsp:spPr>
        <a:xfrm>
          <a:off x="783628" y="1218408"/>
          <a:ext cx="514855" cy="499179"/>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4.</a:t>
          </a:r>
        </a:p>
      </dsp:txBody>
      <dsp:txXfrm>
        <a:off x="859027" y="1291511"/>
        <a:ext cx="364057" cy="352973"/>
      </dsp:txXfrm>
    </dsp:sp>
    <dsp:sp modelId="{1D82824D-AD66-4623-B684-DC686582E5E8}">
      <dsp:nvSpPr>
        <dsp:cNvPr id="0" name=""/>
        <dsp:cNvSpPr/>
      </dsp:nvSpPr>
      <dsp:spPr>
        <a:xfrm rot="1700418">
          <a:off x="824276" y="1281847"/>
          <a:ext cx="26792" cy="15290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824758" y="1310521"/>
        <a:ext cx="18754" cy="91745"/>
      </dsp:txXfrm>
    </dsp:sp>
    <dsp:sp modelId="{FF09D72C-DD4F-4ECE-B3D0-DE41437BD304}">
      <dsp:nvSpPr>
        <dsp:cNvPr id="0" name=""/>
        <dsp:cNvSpPr/>
      </dsp:nvSpPr>
      <dsp:spPr>
        <a:xfrm>
          <a:off x="393029" y="100392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b="0" kern="1200" dirty="0"/>
        </a:p>
      </dsp:txBody>
      <dsp:txXfrm>
        <a:off x="465866" y="1076765"/>
        <a:ext cx="351688" cy="351688"/>
      </dsp:txXfrm>
    </dsp:sp>
    <dsp:sp modelId="{50758B54-759D-4CDC-BAFA-22AB8E2182A1}">
      <dsp:nvSpPr>
        <dsp:cNvPr id="0" name=""/>
        <dsp:cNvSpPr/>
      </dsp:nvSpPr>
      <dsp:spPr>
        <a:xfrm rot="15622950">
          <a:off x="531594" y="836212"/>
          <a:ext cx="105024"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549979" y="882326"/>
        <a:ext cx="73517" cy="91745"/>
      </dsp:txXfrm>
    </dsp:sp>
    <dsp:sp modelId="{691DAF67-16C5-4638-AE63-CEB2D7457073}">
      <dsp:nvSpPr>
        <dsp:cNvPr id="0" name=""/>
        <dsp:cNvSpPr/>
      </dsp:nvSpPr>
      <dsp:spPr>
        <a:xfrm>
          <a:off x="276828" y="318182"/>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5.</a:t>
          </a:r>
          <a:endParaRPr lang="de-DE" sz="1200" b="0" kern="1200" dirty="0"/>
        </a:p>
      </dsp:txBody>
      <dsp:txXfrm>
        <a:off x="349665" y="391019"/>
        <a:ext cx="351688" cy="351688"/>
      </dsp:txXfrm>
    </dsp:sp>
    <dsp:sp modelId="{97E16159-3DC8-4BA4-B4EE-80249AD4C2E1}">
      <dsp:nvSpPr>
        <dsp:cNvPr id="0" name=""/>
        <dsp:cNvSpPr/>
      </dsp:nvSpPr>
      <dsp:spPr>
        <a:xfrm rot="19800000">
          <a:off x="769336" y="321545"/>
          <a:ext cx="97307"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771291" y="359425"/>
        <a:ext cx="68115" cy="917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5D60-DF1B-4888-992E-9C4FE22A3903}">
      <dsp:nvSpPr>
        <dsp:cNvPr id="0" name=""/>
        <dsp:cNvSpPr/>
      </dsp:nvSpPr>
      <dsp:spPr>
        <a:xfrm>
          <a:off x="866559" y="-22298"/>
          <a:ext cx="497362" cy="49736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1.</a:t>
          </a:r>
        </a:p>
      </dsp:txBody>
      <dsp:txXfrm>
        <a:off x="939396" y="50539"/>
        <a:ext cx="351688" cy="351688"/>
      </dsp:txXfrm>
    </dsp:sp>
    <dsp:sp modelId="{DC3BBFC6-97D4-4AEB-B4A9-35E2DB5A76AA}">
      <dsp:nvSpPr>
        <dsp:cNvPr id="0" name=""/>
        <dsp:cNvSpPr/>
      </dsp:nvSpPr>
      <dsp:spPr>
        <a:xfrm rot="1813307">
          <a:off x="1356007" y="316114"/>
          <a:ext cx="89039"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57822" y="339973"/>
        <a:ext cx="62327" cy="91745"/>
      </dsp:txXfrm>
    </dsp:sp>
    <dsp:sp modelId="{203463AD-011D-4BE7-8B58-D398C6E1EABD}">
      <dsp:nvSpPr>
        <dsp:cNvPr id="0" name=""/>
        <dsp:cNvSpPr/>
      </dsp:nvSpPr>
      <dsp:spPr>
        <a:xfrm>
          <a:off x="1441487" y="312610"/>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2</a:t>
          </a:r>
        </a:p>
      </dsp:txBody>
      <dsp:txXfrm>
        <a:off x="1514324" y="385447"/>
        <a:ext cx="351688" cy="351688"/>
      </dsp:txXfrm>
    </dsp:sp>
    <dsp:sp modelId="{CD2AA31F-4AED-413E-A39F-11740B950733}">
      <dsp:nvSpPr>
        <dsp:cNvPr id="0" name=""/>
        <dsp:cNvSpPr/>
      </dsp:nvSpPr>
      <dsp:spPr>
        <a:xfrm rot="5325892">
          <a:off x="1647336" y="825265"/>
          <a:ext cx="100345"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662063" y="840799"/>
        <a:ext cx="70242" cy="91745"/>
      </dsp:txXfrm>
    </dsp:sp>
    <dsp:sp modelId="{0824D890-77CF-49AC-AFDF-12E4D7A0D72D}">
      <dsp:nvSpPr>
        <dsp:cNvPr id="0" name=""/>
        <dsp:cNvSpPr/>
      </dsp:nvSpPr>
      <dsp:spPr>
        <a:xfrm>
          <a:off x="1456289" y="999145"/>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3.</a:t>
          </a:r>
        </a:p>
      </dsp:txBody>
      <dsp:txXfrm>
        <a:off x="1529126" y="1071982"/>
        <a:ext cx="351688" cy="351688"/>
      </dsp:txXfrm>
    </dsp:sp>
    <dsp:sp modelId="{67B9519F-86C7-40D6-BC83-E2FC4A3992DA}">
      <dsp:nvSpPr>
        <dsp:cNvPr id="0" name=""/>
        <dsp:cNvSpPr/>
      </dsp:nvSpPr>
      <dsp:spPr>
        <a:xfrm rot="9699189">
          <a:off x="1328089" y="1279291"/>
          <a:ext cx="102910"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1358177" y="1305014"/>
        <a:ext cx="72037" cy="91745"/>
      </dsp:txXfrm>
    </dsp:sp>
    <dsp:sp modelId="{220A31E8-99A5-4F87-BBF4-3DB20BE74847}">
      <dsp:nvSpPr>
        <dsp:cNvPr id="0" name=""/>
        <dsp:cNvSpPr/>
      </dsp:nvSpPr>
      <dsp:spPr>
        <a:xfrm>
          <a:off x="783628" y="1218408"/>
          <a:ext cx="514855" cy="499179"/>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4.</a:t>
          </a:r>
        </a:p>
      </dsp:txBody>
      <dsp:txXfrm>
        <a:off x="859027" y="1291511"/>
        <a:ext cx="364057" cy="352973"/>
      </dsp:txXfrm>
    </dsp:sp>
    <dsp:sp modelId="{1D82824D-AD66-4623-B684-DC686582E5E8}">
      <dsp:nvSpPr>
        <dsp:cNvPr id="0" name=""/>
        <dsp:cNvSpPr/>
      </dsp:nvSpPr>
      <dsp:spPr>
        <a:xfrm rot="1700418">
          <a:off x="824276" y="1281847"/>
          <a:ext cx="26792" cy="15290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824758" y="1310521"/>
        <a:ext cx="18754" cy="91745"/>
      </dsp:txXfrm>
    </dsp:sp>
    <dsp:sp modelId="{FF09D72C-DD4F-4ECE-B3D0-DE41437BD304}">
      <dsp:nvSpPr>
        <dsp:cNvPr id="0" name=""/>
        <dsp:cNvSpPr/>
      </dsp:nvSpPr>
      <dsp:spPr>
        <a:xfrm>
          <a:off x="393029" y="100392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b="0" kern="1200" dirty="0"/>
        </a:p>
      </dsp:txBody>
      <dsp:txXfrm>
        <a:off x="465866" y="1076765"/>
        <a:ext cx="351688" cy="351688"/>
      </dsp:txXfrm>
    </dsp:sp>
    <dsp:sp modelId="{50758B54-759D-4CDC-BAFA-22AB8E2182A1}">
      <dsp:nvSpPr>
        <dsp:cNvPr id="0" name=""/>
        <dsp:cNvSpPr/>
      </dsp:nvSpPr>
      <dsp:spPr>
        <a:xfrm rot="15622950">
          <a:off x="531594" y="836212"/>
          <a:ext cx="105024"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549979" y="882326"/>
        <a:ext cx="73517" cy="91745"/>
      </dsp:txXfrm>
    </dsp:sp>
    <dsp:sp modelId="{691DAF67-16C5-4638-AE63-CEB2D7457073}">
      <dsp:nvSpPr>
        <dsp:cNvPr id="0" name=""/>
        <dsp:cNvSpPr/>
      </dsp:nvSpPr>
      <dsp:spPr>
        <a:xfrm>
          <a:off x="276828" y="318182"/>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5.</a:t>
          </a:r>
          <a:endParaRPr lang="de-DE" sz="1200" b="0" kern="1200" dirty="0"/>
        </a:p>
      </dsp:txBody>
      <dsp:txXfrm>
        <a:off x="349665" y="391019"/>
        <a:ext cx="351688" cy="351688"/>
      </dsp:txXfrm>
    </dsp:sp>
    <dsp:sp modelId="{97E16159-3DC8-4BA4-B4EE-80249AD4C2E1}">
      <dsp:nvSpPr>
        <dsp:cNvPr id="0" name=""/>
        <dsp:cNvSpPr/>
      </dsp:nvSpPr>
      <dsp:spPr>
        <a:xfrm rot="19800000">
          <a:off x="769336" y="321545"/>
          <a:ext cx="97307"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771291" y="359425"/>
        <a:ext cx="68115" cy="917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5D60-DF1B-4888-992E-9C4FE22A3903}">
      <dsp:nvSpPr>
        <dsp:cNvPr id="0" name=""/>
        <dsp:cNvSpPr/>
      </dsp:nvSpPr>
      <dsp:spPr>
        <a:xfrm>
          <a:off x="866559" y="-22298"/>
          <a:ext cx="497362" cy="49736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1.</a:t>
          </a:r>
        </a:p>
      </dsp:txBody>
      <dsp:txXfrm>
        <a:off x="939396" y="50539"/>
        <a:ext cx="351688" cy="351688"/>
      </dsp:txXfrm>
    </dsp:sp>
    <dsp:sp modelId="{DC3BBFC6-97D4-4AEB-B4A9-35E2DB5A76AA}">
      <dsp:nvSpPr>
        <dsp:cNvPr id="0" name=""/>
        <dsp:cNvSpPr/>
      </dsp:nvSpPr>
      <dsp:spPr>
        <a:xfrm rot="1813307">
          <a:off x="1356007" y="316114"/>
          <a:ext cx="89039"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57822" y="339973"/>
        <a:ext cx="62327" cy="91745"/>
      </dsp:txXfrm>
    </dsp:sp>
    <dsp:sp modelId="{203463AD-011D-4BE7-8B58-D398C6E1EABD}">
      <dsp:nvSpPr>
        <dsp:cNvPr id="0" name=""/>
        <dsp:cNvSpPr/>
      </dsp:nvSpPr>
      <dsp:spPr>
        <a:xfrm>
          <a:off x="1441487" y="312610"/>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2</a:t>
          </a:r>
        </a:p>
      </dsp:txBody>
      <dsp:txXfrm>
        <a:off x="1514324" y="385447"/>
        <a:ext cx="351688" cy="351688"/>
      </dsp:txXfrm>
    </dsp:sp>
    <dsp:sp modelId="{CD2AA31F-4AED-413E-A39F-11740B950733}">
      <dsp:nvSpPr>
        <dsp:cNvPr id="0" name=""/>
        <dsp:cNvSpPr/>
      </dsp:nvSpPr>
      <dsp:spPr>
        <a:xfrm rot="5325892">
          <a:off x="1647336" y="825265"/>
          <a:ext cx="100345"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662063" y="840799"/>
        <a:ext cx="70242" cy="91745"/>
      </dsp:txXfrm>
    </dsp:sp>
    <dsp:sp modelId="{0824D890-77CF-49AC-AFDF-12E4D7A0D72D}">
      <dsp:nvSpPr>
        <dsp:cNvPr id="0" name=""/>
        <dsp:cNvSpPr/>
      </dsp:nvSpPr>
      <dsp:spPr>
        <a:xfrm>
          <a:off x="1456289" y="999145"/>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3.</a:t>
          </a:r>
        </a:p>
      </dsp:txBody>
      <dsp:txXfrm>
        <a:off x="1529126" y="1071982"/>
        <a:ext cx="351688" cy="351688"/>
      </dsp:txXfrm>
    </dsp:sp>
    <dsp:sp modelId="{67B9519F-86C7-40D6-BC83-E2FC4A3992DA}">
      <dsp:nvSpPr>
        <dsp:cNvPr id="0" name=""/>
        <dsp:cNvSpPr/>
      </dsp:nvSpPr>
      <dsp:spPr>
        <a:xfrm rot="9699189">
          <a:off x="1328089" y="1279291"/>
          <a:ext cx="102910"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1358177" y="1305014"/>
        <a:ext cx="72037" cy="91745"/>
      </dsp:txXfrm>
    </dsp:sp>
    <dsp:sp modelId="{220A31E8-99A5-4F87-BBF4-3DB20BE74847}">
      <dsp:nvSpPr>
        <dsp:cNvPr id="0" name=""/>
        <dsp:cNvSpPr/>
      </dsp:nvSpPr>
      <dsp:spPr>
        <a:xfrm>
          <a:off x="783628" y="1218408"/>
          <a:ext cx="514855" cy="499179"/>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4.</a:t>
          </a:r>
        </a:p>
      </dsp:txBody>
      <dsp:txXfrm>
        <a:off x="859027" y="1291511"/>
        <a:ext cx="364057" cy="352973"/>
      </dsp:txXfrm>
    </dsp:sp>
    <dsp:sp modelId="{1D82824D-AD66-4623-B684-DC686582E5E8}">
      <dsp:nvSpPr>
        <dsp:cNvPr id="0" name=""/>
        <dsp:cNvSpPr/>
      </dsp:nvSpPr>
      <dsp:spPr>
        <a:xfrm rot="1700418">
          <a:off x="824276" y="1281847"/>
          <a:ext cx="26792" cy="15290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824758" y="1310521"/>
        <a:ext cx="18754" cy="91745"/>
      </dsp:txXfrm>
    </dsp:sp>
    <dsp:sp modelId="{FF09D72C-DD4F-4ECE-B3D0-DE41437BD304}">
      <dsp:nvSpPr>
        <dsp:cNvPr id="0" name=""/>
        <dsp:cNvSpPr/>
      </dsp:nvSpPr>
      <dsp:spPr>
        <a:xfrm>
          <a:off x="393029" y="100392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b="0" kern="1200" dirty="0"/>
        </a:p>
      </dsp:txBody>
      <dsp:txXfrm>
        <a:off x="465866" y="1076765"/>
        <a:ext cx="351688" cy="351688"/>
      </dsp:txXfrm>
    </dsp:sp>
    <dsp:sp modelId="{50758B54-759D-4CDC-BAFA-22AB8E2182A1}">
      <dsp:nvSpPr>
        <dsp:cNvPr id="0" name=""/>
        <dsp:cNvSpPr/>
      </dsp:nvSpPr>
      <dsp:spPr>
        <a:xfrm rot="15622950">
          <a:off x="531594" y="836212"/>
          <a:ext cx="105024"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549979" y="882326"/>
        <a:ext cx="73517" cy="91745"/>
      </dsp:txXfrm>
    </dsp:sp>
    <dsp:sp modelId="{691DAF67-16C5-4638-AE63-CEB2D7457073}">
      <dsp:nvSpPr>
        <dsp:cNvPr id="0" name=""/>
        <dsp:cNvSpPr/>
      </dsp:nvSpPr>
      <dsp:spPr>
        <a:xfrm>
          <a:off x="276828" y="318182"/>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5.</a:t>
          </a:r>
          <a:endParaRPr lang="de-DE" sz="1200" b="0" kern="1200" dirty="0"/>
        </a:p>
      </dsp:txBody>
      <dsp:txXfrm>
        <a:off x="349665" y="391019"/>
        <a:ext cx="351688" cy="351688"/>
      </dsp:txXfrm>
    </dsp:sp>
    <dsp:sp modelId="{97E16159-3DC8-4BA4-B4EE-80249AD4C2E1}">
      <dsp:nvSpPr>
        <dsp:cNvPr id="0" name=""/>
        <dsp:cNvSpPr/>
      </dsp:nvSpPr>
      <dsp:spPr>
        <a:xfrm rot="19800000">
          <a:off x="769336" y="321545"/>
          <a:ext cx="97307"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771291" y="359425"/>
        <a:ext cx="68115" cy="917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5D60-DF1B-4888-992E-9C4FE22A3903}">
      <dsp:nvSpPr>
        <dsp:cNvPr id="0" name=""/>
        <dsp:cNvSpPr/>
      </dsp:nvSpPr>
      <dsp:spPr>
        <a:xfrm>
          <a:off x="866559" y="-22298"/>
          <a:ext cx="497362" cy="49736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1.</a:t>
          </a:r>
        </a:p>
      </dsp:txBody>
      <dsp:txXfrm>
        <a:off x="939396" y="50539"/>
        <a:ext cx="351688" cy="351688"/>
      </dsp:txXfrm>
    </dsp:sp>
    <dsp:sp modelId="{DC3BBFC6-97D4-4AEB-B4A9-35E2DB5A76AA}">
      <dsp:nvSpPr>
        <dsp:cNvPr id="0" name=""/>
        <dsp:cNvSpPr/>
      </dsp:nvSpPr>
      <dsp:spPr>
        <a:xfrm rot="1813307">
          <a:off x="1356007" y="316114"/>
          <a:ext cx="89039"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57822" y="339973"/>
        <a:ext cx="62327" cy="91745"/>
      </dsp:txXfrm>
    </dsp:sp>
    <dsp:sp modelId="{203463AD-011D-4BE7-8B58-D398C6E1EABD}">
      <dsp:nvSpPr>
        <dsp:cNvPr id="0" name=""/>
        <dsp:cNvSpPr/>
      </dsp:nvSpPr>
      <dsp:spPr>
        <a:xfrm>
          <a:off x="1441487" y="312610"/>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2</a:t>
          </a:r>
        </a:p>
      </dsp:txBody>
      <dsp:txXfrm>
        <a:off x="1514324" y="385447"/>
        <a:ext cx="351688" cy="351688"/>
      </dsp:txXfrm>
    </dsp:sp>
    <dsp:sp modelId="{CD2AA31F-4AED-413E-A39F-11740B950733}">
      <dsp:nvSpPr>
        <dsp:cNvPr id="0" name=""/>
        <dsp:cNvSpPr/>
      </dsp:nvSpPr>
      <dsp:spPr>
        <a:xfrm rot="5325892">
          <a:off x="1647336" y="825265"/>
          <a:ext cx="100345"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662063" y="840799"/>
        <a:ext cx="70242" cy="91745"/>
      </dsp:txXfrm>
    </dsp:sp>
    <dsp:sp modelId="{0824D890-77CF-49AC-AFDF-12E4D7A0D72D}">
      <dsp:nvSpPr>
        <dsp:cNvPr id="0" name=""/>
        <dsp:cNvSpPr/>
      </dsp:nvSpPr>
      <dsp:spPr>
        <a:xfrm>
          <a:off x="1456289" y="999145"/>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3.</a:t>
          </a:r>
        </a:p>
      </dsp:txBody>
      <dsp:txXfrm>
        <a:off x="1529126" y="1071982"/>
        <a:ext cx="351688" cy="351688"/>
      </dsp:txXfrm>
    </dsp:sp>
    <dsp:sp modelId="{67B9519F-86C7-40D6-BC83-E2FC4A3992DA}">
      <dsp:nvSpPr>
        <dsp:cNvPr id="0" name=""/>
        <dsp:cNvSpPr/>
      </dsp:nvSpPr>
      <dsp:spPr>
        <a:xfrm rot="9699189">
          <a:off x="1328089" y="1279291"/>
          <a:ext cx="102910"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1358177" y="1305014"/>
        <a:ext cx="72037" cy="91745"/>
      </dsp:txXfrm>
    </dsp:sp>
    <dsp:sp modelId="{220A31E8-99A5-4F87-BBF4-3DB20BE74847}">
      <dsp:nvSpPr>
        <dsp:cNvPr id="0" name=""/>
        <dsp:cNvSpPr/>
      </dsp:nvSpPr>
      <dsp:spPr>
        <a:xfrm>
          <a:off x="783628" y="1218408"/>
          <a:ext cx="514855" cy="499179"/>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4.</a:t>
          </a:r>
        </a:p>
      </dsp:txBody>
      <dsp:txXfrm>
        <a:off x="859027" y="1291511"/>
        <a:ext cx="364057" cy="352973"/>
      </dsp:txXfrm>
    </dsp:sp>
    <dsp:sp modelId="{1D82824D-AD66-4623-B684-DC686582E5E8}">
      <dsp:nvSpPr>
        <dsp:cNvPr id="0" name=""/>
        <dsp:cNvSpPr/>
      </dsp:nvSpPr>
      <dsp:spPr>
        <a:xfrm rot="1700418">
          <a:off x="824276" y="1281847"/>
          <a:ext cx="26792" cy="15290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824758" y="1310521"/>
        <a:ext cx="18754" cy="91745"/>
      </dsp:txXfrm>
    </dsp:sp>
    <dsp:sp modelId="{FF09D72C-DD4F-4ECE-B3D0-DE41437BD304}">
      <dsp:nvSpPr>
        <dsp:cNvPr id="0" name=""/>
        <dsp:cNvSpPr/>
      </dsp:nvSpPr>
      <dsp:spPr>
        <a:xfrm>
          <a:off x="393029" y="100392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b="0" kern="1200" dirty="0"/>
        </a:p>
      </dsp:txBody>
      <dsp:txXfrm>
        <a:off x="465866" y="1076765"/>
        <a:ext cx="351688" cy="351688"/>
      </dsp:txXfrm>
    </dsp:sp>
    <dsp:sp modelId="{50758B54-759D-4CDC-BAFA-22AB8E2182A1}">
      <dsp:nvSpPr>
        <dsp:cNvPr id="0" name=""/>
        <dsp:cNvSpPr/>
      </dsp:nvSpPr>
      <dsp:spPr>
        <a:xfrm rot="15622950">
          <a:off x="531594" y="836212"/>
          <a:ext cx="105024"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549979" y="882326"/>
        <a:ext cx="73517" cy="91745"/>
      </dsp:txXfrm>
    </dsp:sp>
    <dsp:sp modelId="{691DAF67-16C5-4638-AE63-CEB2D7457073}">
      <dsp:nvSpPr>
        <dsp:cNvPr id="0" name=""/>
        <dsp:cNvSpPr/>
      </dsp:nvSpPr>
      <dsp:spPr>
        <a:xfrm>
          <a:off x="276828" y="318182"/>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5.</a:t>
          </a:r>
          <a:endParaRPr lang="de-DE" sz="1200" b="0" kern="1200" dirty="0"/>
        </a:p>
      </dsp:txBody>
      <dsp:txXfrm>
        <a:off x="349665" y="391019"/>
        <a:ext cx="351688" cy="351688"/>
      </dsp:txXfrm>
    </dsp:sp>
    <dsp:sp modelId="{97E16159-3DC8-4BA4-B4EE-80249AD4C2E1}">
      <dsp:nvSpPr>
        <dsp:cNvPr id="0" name=""/>
        <dsp:cNvSpPr/>
      </dsp:nvSpPr>
      <dsp:spPr>
        <a:xfrm rot="19800000">
          <a:off x="769336" y="321545"/>
          <a:ext cx="97307"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771291" y="359425"/>
        <a:ext cx="68115" cy="917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5D60-DF1B-4888-992E-9C4FE22A3903}">
      <dsp:nvSpPr>
        <dsp:cNvPr id="0" name=""/>
        <dsp:cNvSpPr/>
      </dsp:nvSpPr>
      <dsp:spPr>
        <a:xfrm>
          <a:off x="866559" y="-22298"/>
          <a:ext cx="497362" cy="49736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1.</a:t>
          </a:r>
        </a:p>
      </dsp:txBody>
      <dsp:txXfrm>
        <a:off x="939396" y="50539"/>
        <a:ext cx="351688" cy="351688"/>
      </dsp:txXfrm>
    </dsp:sp>
    <dsp:sp modelId="{DC3BBFC6-97D4-4AEB-B4A9-35E2DB5A76AA}">
      <dsp:nvSpPr>
        <dsp:cNvPr id="0" name=""/>
        <dsp:cNvSpPr/>
      </dsp:nvSpPr>
      <dsp:spPr>
        <a:xfrm rot="1813307">
          <a:off x="1356007" y="316114"/>
          <a:ext cx="89039"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57822" y="339973"/>
        <a:ext cx="62327" cy="91745"/>
      </dsp:txXfrm>
    </dsp:sp>
    <dsp:sp modelId="{203463AD-011D-4BE7-8B58-D398C6E1EABD}">
      <dsp:nvSpPr>
        <dsp:cNvPr id="0" name=""/>
        <dsp:cNvSpPr/>
      </dsp:nvSpPr>
      <dsp:spPr>
        <a:xfrm>
          <a:off x="1441487" y="312610"/>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2</a:t>
          </a:r>
        </a:p>
      </dsp:txBody>
      <dsp:txXfrm>
        <a:off x="1514324" y="385447"/>
        <a:ext cx="351688" cy="351688"/>
      </dsp:txXfrm>
    </dsp:sp>
    <dsp:sp modelId="{CD2AA31F-4AED-413E-A39F-11740B950733}">
      <dsp:nvSpPr>
        <dsp:cNvPr id="0" name=""/>
        <dsp:cNvSpPr/>
      </dsp:nvSpPr>
      <dsp:spPr>
        <a:xfrm rot="5325892">
          <a:off x="1647336" y="825265"/>
          <a:ext cx="100345"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662063" y="840799"/>
        <a:ext cx="70242" cy="91745"/>
      </dsp:txXfrm>
    </dsp:sp>
    <dsp:sp modelId="{0824D890-77CF-49AC-AFDF-12E4D7A0D72D}">
      <dsp:nvSpPr>
        <dsp:cNvPr id="0" name=""/>
        <dsp:cNvSpPr/>
      </dsp:nvSpPr>
      <dsp:spPr>
        <a:xfrm>
          <a:off x="1456289" y="999145"/>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3.</a:t>
          </a:r>
        </a:p>
      </dsp:txBody>
      <dsp:txXfrm>
        <a:off x="1529126" y="1071982"/>
        <a:ext cx="351688" cy="351688"/>
      </dsp:txXfrm>
    </dsp:sp>
    <dsp:sp modelId="{67B9519F-86C7-40D6-BC83-E2FC4A3992DA}">
      <dsp:nvSpPr>
        <dsp:cNvPr id="0" name=""/>
        <dsp:cNvSpPr/>
      </dsp:nvSpPr>
      <dsp:spPr>
        <a:xfrm rot="9699189">
          <a:off x="1328089" y="1279291"/>
          <a:ext cx="102910"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1358177" y="1305014"/>
        <a:ext cx="72037" cy="91745"/>
      </dsp:txXfrm>
    </dsp:sp>
    <dsp:sp modelId="{220A31E8-99A5-4F87-BBF4-3DB20BE74847}">
      <dsp:nvSpPr>
        <dsp:cNvPr id="0" name=""/>
        <dsp:cNvSpPr/>
      </dsp:nvSpPr>
      <dsp:spPr>
        <a:xfrm>
          <a:off x="783628" y="1218408"/>
          <a:ext cx="514855" cy="499179"/>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4.</a:t>
          </a:r>
        </a:p>
      </dsp:txBody>
      <dsp:txXfrm>
        <a:off x="859027" y="1291511"/>
        <a:ext cx="364057" cy="352973"/>
      </dsp:txXfrm>
    </dsp:sp>
    <dsp:sp modelId="{1D82824D-AD66-4623-B684-DC686582E5E8}">
      <dsp:nvSpPr>
        <dsp:cNvPr id="0" name=""/>
        <dsp:cNvSpPr/>
      </dsp:nvSpPr>
      <dsp:spPr>
        <a:xfrm rot="1700418">
          <a:off x="824276" y="1281847"/>
          <a:ext cx="26792" cy="15290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824758" y="1310521"/>
        <a:ext cx="18754" cy="91745"/>
      </dsp:txXfrm>
    </dsp:sp>
    <dsp:sp modelId="{FF09D72C-DD4F-4ECE-B3D0-DE41437BD304}">
      <dsp:nvSpPr>
        <dsp:cNvPr id="0" name=""/>
        <dsp:cNvSpPr/>
      </dsp:nvSpPr>
      <dsp:spPr>
        <a:xfrm>
          <a:off x="393029" y="100392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b="0" kern="1200" dirty="0"/>
        </a:p>
      </dsp:txBody>
      <dsp:txXfrm>
        <a:off x="465866" y="1076765"/>
        <a:ext cx="351688" cy="351688"/>
      </dsp:txXfrm>
    </dsp:sp>
    <dsp:sp modelId="{50758B54-759D-4CDC-BAFA-22AB8E2182A1}">
      <dsp:nvSpPr>
        <dsp:cNvPr id="0" name=""/>
        <dsp:cNvSpPr/>
      </dsp:nvSpPr>
      <dsp:spPr>
        <a:xfrm rot="15622950">
          <a:off x="531594" y="836212"/>
          <a:ext cx="105024"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549979" y="882326"/>
        <a:ext cx="73517" cy="91745"/>
      </dsp:txXfrm>
    </dsp:sp>
    <dsp:sp modelId="{691DAF67-16C5-4638-AE63-CEB2D7457073}">
      <dsp:nvSpPr>
        <dsp:cNvPr id="0" name=""/>
        <dsp:cNvSpPr/>
      </dsp:nvSpPr>
      <dsp:spPr>
        <a:xfrm>
          <a:off x="276828" y="318182"/>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5.</a:t>
          </a:r>
          <a:endParaRPr lang="de-DE" sz="1200" b="0" kern="1200" dirty="0"/>
        </a:p>
      </dsp:txBody>
      <dsp:txXfrm>
        <a:off x="349665" y="391019"/>
        <a:ext cx="351688" cy="351688"/>
      </dsp:txXfrm>
    </dsp:sp>
    <dsp:sp modelId="{97E16159-3DC8-4BA4-B4EE-80249AD4C2E1}">
      <dsp:nvSpPr>
        <dsp:cNvPr id="0" name=""/>
        <dsp:cNvSpPr/>
      </dsp:nvSpPr>
      <dsp:spPr>
        <a:xfrm rot="19800000">
          <a:off x="769336" y="321545"/>
          <a:ext cx="97307"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771291" y="359425"/>
        <a:ext cx="68115" cy="917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5D60-DF1B-4888-992E-9C4FE22A3903}">
      <dsp:nvSpPr>
        <dsp:cNvPr id="0" name=""/>
        <dsp:cNvSpPr/>
      </dsp:nvSpPr>
      <dsp:spPr>
        <a:xfrm>
          <a:off x="866559" y="-22298"/>
          <a:ext cx="497362" cy="49736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1.</a:t>
          </a:r>
        </a:p>
      </dsp:txBody>
      <dsp:txXfrm>
        <a:off x="939396" y="50539"/>
        <a:ext cx="351688" cy="351688"/>
      </dsp:txXfrm>
    </dsp:sp>
    <dsp:sp modelId="{DC3BBFC6-97D4-4AEB-B4A9-35E2DB5A76AA}">
      <dsp:nvSpPr>
        <dsp:cNvPr id="0" name=""/>
        <dsp:cNvSpPr/>
      </dsp:nvSpPr>
      <dsp:spPr>
        <a:xfrm rot="1813307">
          <a:off x="1356007" y="316114"/>
          <a:ext cx="89039"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357822" y="339973"/>
        <a:ext cx="62327" cy="91745"/>
      </dsp:txXfrm>
    </dsp:sp>
    <dsp:sp modelId="{203463AD-011D-4BE7-8B58-D398C6E1EABD}">
      <dsp:nvSpPr>
        <dsp:cNvPr id="0" name=""/>
        <dsp:cNvSpPr/>
      </dsp:nvSpPr>
      <dsp:spPr>
        <a:xfrm>
          <a:off x="1441487" y="312610"/>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2</a:t>
          </a:r>
        </a:p>
      </dsp:txBody>
      <dsp:txXfrm>
        <a:off x="1514324" y="385447"/>
        <a:ext cx="351688" cy="351688"/>
      </dsp:txXfrm>
    </dsp:sp>
    <dsp:sp modelId="{CD2AA31F-4AED-413E-A39F-11740B950733}">
      <dsp:nvSpPr>
        <dsp:cNvPr id="0" name=""/>
        <dsp:cNvSpPr/>
      </dsp:nvSpPr>
      <dsp:spPr>
        <a:xfrm rot="5325892">
          <a:off x="1647336" y="825265"/>
          <a:ext cx="100345"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662063" y="840799"/>
        <a:ext cx="70242" cy="91745"/>
      </dsp:txXfrm>
    </dsp:sp>
    <dsp:sp modelId="{0824D890-77CF-49AC-AFDF-12E4D7A0D72D}">
      <dsp:nvSpPr>
        <dsp:cNvPr id="0" name=""/>
        <dsp:cNvSpPr/>
      </dsp:nvSpPr>
      <dsp:spPr>
        <a:xfrm>
          <a:off x="1456289" y="999145"/>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3.</a:t>
          </a:r>
        </a:p>
      </dsp:txBody>
      <dsp:txXfrm>
        <a:off x="1529126" y="1071982"/>
        <a:ext cx="351688" cy="351688"/>
      </dsp:txXfrm>
    </dsp:sp>
    <dsp:sp modelId="{67B9519F-86C7-40D6-BC83-E2FC4A3992DA}">
      <dsp:nvSpPr>
        <dsp:cNvPr id="0" name=""/>
        <dsp:cNvSpPr/>
      </dsp:nvSpPr>
      <dsp:spPr>
        <a:xfrm rot="9699189">
          <a:off x="1328089" y="1279291"/>
          <a:ext cx="102910"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1358177" y="1305014"/>
        <a:ext cx="72037" cy="91745"/>
      </dsp:txXfrm>
    </dsp:sp>
    <dsp:sp modelId="{220A31E8-99A5-4F87-BBF4-3DB20BE74847}">
      <dsp:nvSpPr>
        <dsp:cNvPr id="0" name=""/>
        <dsp:cNvSpPr/>
      </dsp:nvSpPr>
      <dsp:spPr>
        <a:xfrm>
          <a:off x="783628" y="1218408"/>
          <a:ext cx="514855" cy="499179"/>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4.</a:t>
          </a:r>
        </a:p>
      </dsp:txBody>
      <dsp:txXfrm>
        <a:off x="859027" y="1291511"/>
        <a:ext cx="364057" cy="352973"/>
      </dsp:txXfrm>
    </dsp:sp>
    <dsp:sp modelId="{1D82824D-AD66-4623-B684-DC686582E5E8}">
      <dsp:nvSpPr>
        <dsp:cNvPr id="0" name=""/>
        <dsp:cNvSpPr/>
      </dsp:nvSpPr>
      <dsp:spPr>
        <a:xfrm rot="1700418">
          <a:off x="824276" y="1281847"/>
          <a:ext cx="26792" cy="15290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824758" y="1310521"/>
        <a:ext cx="18754" cy="91745"/>
      </dsp:txXfrm>
    </dsp:sp>
    <dsp:sp modelId="{FF09D72C-DD4F-4ECE-B3D0-DE41437BD304}">
      <dsp:nvSpPr>
        <dsp:cNvPr id="0" name=""/>
        <dsp:cNvSpPr/>
      </dsp:nvSpPr>
      <dsp:spPr>
        <a:xfrm>
          <a:off x="393029" y="1003928"/>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b="0" kern="1200" dirty="0"/>
        </a:p>
      </dsp:txBody>
      <dsp:txXfrm>
        <a:off x="465866" y="1076765"/>
        <a:ext cx="351688" cy="351688"/>
      </dsp:txXfrm>
    </dsp:sp>
    <dsp:sp modelId="{50758B54-759D-4CDC-BAFA-22AB8E2182A1}">
      <dsp:nvSpPr>
        <dsp:cNvPr id="0" name=""/>
        <dsp:cNvSpPr/>
      </dsp:nvSpPr>
      <dsp:spPr>
        <a:xfrm rot="15622950">
          <a:off x="531594" y="836212"/>
          <a:ext cx="105024"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rot="10800000">
        <a:off x="549979" y="882326"/>
        <a:ext cx="73517" cy="91745"/>
      </dsp:txXfrm>
    </dsp:sp>
    <dsp:sp modelId="{691DAF67-16C5-4638-AE63-CEB2D7457073}">
      <dsp:nvSpPr>
        <dsp:cNvPr id="0" name=""/>
        <dsp:cNvSpPr/>
      </dsp:nvSpPr>
      <dsp:spPr>
        <a:xfrm>
          <a:off x="276828" y="318182"/>
          <a:ext cx="497362" cy="497362"/>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b="1" kern="1200" dirty="0"/>
            <a:t>5.</a:t>
          </a:r>
          <a:endParaRPr lang="de-DE" sz="1200" b="0" kern="1200" dirty="0"/>
        </a:p>
      </dsp:txBody>
      <dsp:txXfrm>
        <a:off x="349665" y="391019"/>
        <a:ext cx="351688" cy="351688"/>
      </dsp:txXfrm>
    </dsp:sp>
    <dsp:sp modelId="{97E16159-3DC8-4BA4-B4EE-80249AD4C2E1}">
      <dsp:nvSpPr>
        <dsp:cNvPr id="0" name=""/>
        <dsp:cNvSpPr/>
      </dsp:nvSpPr>
      <dsp:spPr>
        <a:xfrm rot="19800000">
          <a:off x="769336" y="321545"/>
          <a:ext cx="97307" cy="152909"/>
        </a:xfrm>
        <a:prstGeom prst="rightArrow">
          <a:avLst>
            <a:gd name="adj1" fmla="val 60000"/>
            <a:gd name="adj2" fmla="val 5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771291" y="359425"/>
        <a:ext cx="68115" cy="9174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CE2070-EB2B-4B9F-9C44-CF43310E9436}" type="datetimeFigureOut">
              <a:rPr lang="de-DE" smtClean="0"/>
              <a:t>05.11.2023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1473C7-5A2E-4EF8-B833-FEA47ADE1CEF}" type="slidenum">
              <a:rPr lang="de-DE" smtClean="0"/>
              <a:t>‹Nr.›</a:t>
            </a:fld>
            <a:endParaRPr lang="de-DE"/>
          </a:p>
        </p:txBody>
      </p:sp>
    </p:spTree>
    <p:extLst>
      <p:ext uri="{BB962C8B-B14F-4D97-AF65-F5344CB8AC3E}">
        <p14:creationId xmlns:p14="http://schemas.microsoft.com/office/powerpoint/2010/main" val="3956949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1</a:t>
            </a:fld>
            <a:endParaRPr lang="de-DE"/>
          </a:p>
        </p:txBody>
      </p:sp>
    </p:spTree>
    <p:extLst>
      <p:ext uri="{BB962C8B-B14F-4D97-AF65-F5344CB8AC3E}">
        <p14:creationId xmlns:p14="http://schemas.microsoft.com/office/powerpoint/2010/main" val="1839271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26</a:t>
            </a:fld>
            <a:endParaRPr lang="de-DE"/>
          </a:p>
        </p:txBody>
      </p:sp>
    </p:spTree>
    <p:extLst>
      <p:ext uri="{BB962C8B-B14F-4D97-AF65-F5344CB8AC3E}">
        <p14:creationId xmlns:p14="http://schemas.microsoft.com/office/powerpoint/2010/main" val="3985704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27</a:t>
            </a:fld>
            <a:endParaRPr lang="de-DE"/>
          </a:p>
        </p:txBody>
      </p:sp>
    </p:spTree>
    <p:extLst>
      <p:ext uri="{BB962C8B-B14F-4D97-AF65-F5344CB8AC3E}">
        <p14:creationId xmlns:p14="http://schemas.microsoft.com/office/powerpoint/2010/main" val="3555104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28</a:t>
            </a:fld>
            <a:endParaRPr lang="de-DE"/>
          </a:p>
        </p:txBody>
      </p:sp>
    </p:spTree>
    <p:extLst>
      <p:ext uri="{BB962C8B-B14F-4D97-AF65-F5344CB8AC3E}">
        <p14:creationId xmlns:p14="http://schemas.microsoft.com/office/powerpoint/2010/main" val="1740727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29</a:t>
            </a:fld>
            <a:endParaRPr lang="de-DE"/>
          </a:p>
        </p:txBody>
      </p:sp>
    </p:spTree>
    <p:extLst>
      <p:ext uri="{BB962C8B-B14F-4D97-AF65-F5344CB8AC3E}">
        <p14:creationId xmlns:p14="http://schemas.microsoft.com/office/powerpoint/2010/main" val="1836720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31</a:t>
            </a:fld>
            <a:endParaRPr lang="de-DE"/>
          </a:p>
        </p:txBody>
      </p:sp>
    </p:spTree>
    <p:extLst>
      <p:ext uri="{BB962C8B-B14F-4D97-AF65-F5344CB8AC3E}">
        <p14:creationId xmlns:p14="http://schemas.microsoft.com/office/powerpoint/2010/main" val="3032736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32</a:t>
            </a:fld>
            <a:endParaRPr lang="de-DE"/>
          </a:p>
        </p:txBody>
      </p:sp>
    </p:spTree>
    <p:extLst>
      <p:ext uri="{BB962C8B-B14F-4D97-AF65-F5344CB8AC3E}">
        <p14:creationId xmlns:p14="http://schemas.microsoft.com/office/powerpoint/2010/main" val="3372327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33</a:t>
            </a:fld>
            <a:endParaRPr lang="de-DE"/>
          </a:p>
        </p:txBody>
      </p:sp>
    </p:spTree>
    <p:extLst>
      <p:ext uri="{BB962C8B-B14F-4D97-AF65-F5344CB8AC3E}">
        <p14:creationId xmlns:p14="http://schemas.microsoft.com/office/powerpoint/2010/main" val="1320163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34</a:t>
            </a:fld>
            <a:endParaRPr lang="de-DE"/>
          </a:p>
        </p:txBody>
      </p:sp>
    </p:spTree>
    <p:extLst>
      <p:ext uri="{BB962C8B-B14F-4D97-AF65-F5344CB8AC3E}">
        <p14:creationId xmlns:p14="http://schemas.microsoft.com/office/powerpoint/2010/main" val="3640031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35</a:t>
            </a:fld>
            <a:endParaRPr lang="de-DE"/>
          </a:p>
        </p:txBody>
      </p:sp>
    </p:spTree>
    <p:extLst>
      <p:ext uri="{BB962C8B-B14F-4D97-AF65-F5344CB8AC3E}">
        <p14:creationId xmlns:p14="http://schemas.microsoft.com/office/powerpoint/2010/main" val="482000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36</a:t>
            </a:fld>
            <a:endParaRPr lang="de-DE"/>
          </a:p>
        </p:txBody>
      </p:sp>
    </p:spTree>
    <p:extLst>
      <p:ext uri="{BB962C8B-B14F-4D97-AF65-F5344CB8AC3E}">
        <p14:creationId xmlns:p14="http://schemas.microsoft.com/office/powerpoint/2010/main" val="2404808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000" kern="1200" noProof="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6C1473C7-5A2E-4EF8-B833-FEA47ADE1CEF}" type="slidenum">
              <a:rPr lang="de-DE" smtClean="0"/>
              <a:t>2</a:t>
            </a:fld>
            <a:endParaRPr lang="de-DE"/>
          </a:p>
        </p:txBody>
      </p:sp>
    </p:spTree>
    <p:extLst>
      <p:ext uri="{BB962C8B-B14F-4D97-AF65-F5344CB8AC3E}">
        <p14:creationId xmlns:p14="http://schemas.microsoft.com/office/powerpoint/2010/main" val="251022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37</a:t>
            </a:fld>
            <a:endParaRPr lang="de-DE"/>
          </a:p>
        </p:txBody>
      </p:sp>
    </p:spTree>
    <p:extLst>
      <p:ext uri="{BB962C8B-B14F-4D97-AF65-F5344CB8AC3E}">
        <p14:creationId xmlns:p14="http://schemas.microsoft.com/office/powerpoint/2010/main" val="3534942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38</a:t>
            </a:fld>
            <a:endParaRPr lang="de-DE"/>
          </a:p>
        </p:txBody>
      </p:sp>
    </p:spTree>
    <p:extLst>
      <p:ext uri="{BB962C8B-B14F-4D97-AF65-F5344CB8AC3E}">
        <p14:creationId xmlns:p14="http://schemas.microsoft.com/office/powerpoint/2010/main" val="1257346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39</a:t>
            </a:fld>
            <a:endParaRPr lang="de-DE"/>
          </a:p>
        </p:txBody>
      </p:sp>
    </p:spTree>
    <p:extLst>
      <p:ext uri="{BB962C8B-B14F-4D97-AF65-F5344CB8AC3E}">
        <p14:creationId xmlns:p14="http://schemas.microsoft.com/office/powerpoint/2010/main" val="1157130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40</a:t>
            </a:fld>
            <a:endParaRPr lang="de-DE"/>
          </a:p>
        </p:txBody>
      </p:sp>
    </p:spTree>
    <p:extLst>
      <p:ext uri="{BB962C8B-B14F-4D97-AF65-F5344CB8AC3E}">
        <p14:creationId xmlns:p14="http://schemas.microsoft.com/office/powerpoint/2010/main" val="2005862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41</a:t>
            </a:fld>
            <a:endParaRPr lang="de-DE"/>
          </a:p>
        </p:txBody>
      </p:sp>
    </p:spTree>
    <p:extLst>
      <p:ext uri="{BB962C8B-B14F-4D97-AF65-F5344CB8AC3E}">
        <p14:creationId xmlns:p14="http://schemas.microsoft.com/office/powerpoint/2010/main" val="394209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42</a:t>
            </a:fld>
            <a:endParaRPr lang="de-DE"/>
          </a:p>
        </p:txBody>
      </p:sp>
    </p:spTree>
    <p:extLst>
      <p:ext uri="{BB962C8B-B14F-4D97-AF65-F5344CB8AC3E}">
        <p14:creationId xmlns:p14="http://schemas.microsoft.com/office/powerpoint/2010/main" val="1976377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43</a:t>
            </a:fld>
            <a:endParaRPr lang="de-DE"/>
          </a:p>
        </p:txBody>
      </p:sp>
    </p:spTree>
    <p:extLst>
      <p:ext uri="{BB962C8B-B14F-4D97-AF65-F5344CB8AC3E}">
        <p14:creationId xmlns:p14="http://schemas.microsoft.com/office/powerpoint/2010/main" val="3885387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44</a:t>
            </a:fld>
            <a:endParaRPr lang="de-DE"/>
          </a:p>
        </p:txBody>
      </p:sp>
    </p:spTree>
    <p:extLst>
      <p:ext uri="{BB962C8B-B14F-4D97-AF65-F5344CB8AC3E}">
        <p14:creationId xmlns:p14="http://schemas.microsoft.com/office/powerpoint/2010/main" val="1888828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45</a:t>
            </a:fld>
            <a:endParaRPr lang="de-DE"/>
          </a:p>
        </p:txBody>
      </p:sp>
    </p:spTree>
    <p:extLst>
      <p:ext uri="{BB962C8B-B14F-4D97-AF65-F5344CB8AC3E}">
        <p14:creationId xmlns:p14="http://schemas.microsoft.com/office/powerpoint/2010/main" val="1753947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47</a:t>
            </a:fld>
            <a:endParaRPr lang="de-DE"/>
          </a:p>
        </p:txBody>
      </p:sp>
    </p:spTree>
    <p:extLst>
      <p:ext uri="{BB962C8B-B14F-4D97-AF65-F5344CB8AC3E}">
        <p14:creationId xmlns:p14="http://schemas.microsoft.com/office/powerpoint/2010/main" val="928843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8</a:t>
            </a:fld>
            <a:endParaRPr lang="de-DE"/>
          </a:p>
        </p:txBody>
      </p:sp>
    </p:spTree>
    <p:extLst>
      <p:ext uri="{BB962C8B-B14F-4D97-AF65-F5344CB8AC3E}">
        <p14:creationId xmlns:p14="http://schemas.microsoft.com/office/powerpoint/2010/main" val="3040196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48</a:t>
            </a:fld>
            <a:endParaRPr lang="de-DE"/>
          </a:p>
        </p:txBody>
      </p:sp>
    </p:spTree>
    <p:extLst>
      <p:ext uri="{BB962C8B-B14F-4D97-AF65-F5344CB8AC3E}">
        <p14:creationId xmlns:p14="http://schemas.microsoft.com/office/powerpoint/2010/main" val="24600184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49</a:t>
            </a:fld>
            <a:endParaRPr lang="de-DE"/>
          </a:p>
        </p:txBody>
      </p:sp>
    </p:spTree>
    <p:extLst>
      <p:ext uri="{BB962C8B-B14F-4D97-AF65-F5344CB8AC3E}">
        <p14:creationId xmlns:p14="http://schemas.microsoft.com/office/powerpoint/2010/main" val="35408903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50</a:t>
            </a:fld>
            <a:endParaRPr lang="de-DE"/>
          </a:p>
        </p:txBody>
      </p:sp>
    </p:spTree>
    <p:extLst>
      <p:ext uri="{BB962C8B-B14F-4D97-AF65-F5344CB8AC3E}">
        <p14:creationId xmlns:p14="http://schemas.microsoft.com/office/powerpoint/2010/main" val="16452849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51</a:t>
            </a:fld>
            <a:endParaRPr lang="de-DE"/>
          </a:p>
        </p:txBody>
      </p:sp>
    </p:spTree>
    <p:extLst>
      <p:ext uri="{BB962C8B-B14F-4D97-AF65-F5344CB8AC3E}">
        <p14:creationId xmlns:p14="http://schemas.microsoft.com/office/powerpoint/2010/main" val="19244370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52</a:t>
            </a:fld>
            <a:endParaRPr lang="de-DE"/>
          </a:p>
        </p:txBody>
      </p:sp>
    </p:spTree>
    <p:extLst>
      <p:ext uri="{BB962C8B-B14F-4D97-AF65-F5344CB8AC3E}">
        <p14:creationId xmlns:p14="http://schemas.microsoft.com/office/powerpoint/2010/main" val="12291034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53</a:t>
            </a:fld>
            <a:endParaRPr lang="de-DE"/>
          </a:p>
        </p:txBody>
      </p:sp>
    </p:spTree>
    <p:extLst>
      <p:ext uri="{BB962C8B-B14F-4D97-AF65-F5344CB8AC3E}">
        <p14:creationId xmlns:p14="http://schemas.microsoft.com/office/powerpoint/2010/main" val="27644682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54</a:t>
            </a:fld>
            <a:endParaRPr lang="de-DE"/>
          </a:p>
        </p:txBody>
      </p:sp>
    </p:spTree>
    <p:extLst>
      <p:ext uri="{BB962C8B-B14F-4D97-AF65-F5344CB8AC3E}">
        <p14:creationId xmlns:p14="http://schemas.microsoft.com/office/powerpoint/2010/main" val="9720248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55</a:t>
            </a:fld>
            <a:endParaRPr lang="de-DE"/>
          </a:p>
        </p:txBody>
      </p:sp>
    </p:spTree>
    <p:extLst>
      <p:ext uri="{BB962C8B-B14F-4D97-AF65-F5344CB8AC3E}">
        <p14:creationId xmlns:p14="http://schemas.microsoft.com/office/powerpoint/2010/main" val="3057356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57</a:t>
            </a:fld>
            <a:endParaRPr lang="de-DE"/>
          </a:p>
        </p:txBody>
      </p:sp>
    </p:spTree>
    <p:extLst>
      <p:ext uri="{BB962C8B-B14F-4D97-AF65-F5344CB8AC3E}">
        <p14:creationId xmlns:p14="http://schemas.microsoft.com/office/powerpoint/2010/main" val="24710533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58</a:t>
            </a:fld>
            <a:endParaRPr lang="de-DE"/>
          </a:p>
        </p:txBody>
      </p:sp>
    </p:spTree>
    <p:extLst>
      <p:ext uri="{BB962C8B-B14F-4D97-AF65-F5344CB8AC3E}">
        <p14:creationId xmlns:p14="http://schemas.microsoft.com/office/powerpoint/2010/main" val="2831089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9</a:t>
            </a:fld>
            <a:endParaRPr lang="de-DE"/>
          </a:p>
        </p:txBody>
      </p:sp>
    </p:spTree>
    <p:extLst>
      <p:ext uri="{BB962C8B-B14F-4D97-AF65-F5344CB8AC3E}">
        <p14:creationId xmlns:p14="http://schemas.microsoft.com/office/powerpoint/2010/main" val="38344935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59</a:t>
            </a:fld>
            <a:endParaRPr lang="de-DE"/>
          </a:p>
        </p:txBody>
      </p:sp>
    </p:spTree>
    <p:extLst>
      <p:ext uri="{BB962C8B-B14F-4D97-AF65-F5344CB8AC3E}">
        <p14:creationId xmlns:p14="http://schemas.microsoft.com/office/powerpoint/2010/main" val="35052752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60</a:t>
            </a:fld>
            <a:endParaRPr lang="de-DE"/>
          </a:p>
        </p:txBody>
      </p:sp>
    </p:spTree>
    <p:extLst>
      <p:ext uri="{BB962C8B-B14F-4D97-AF65-F5344CB8AC3E}">
        <p14:creationId xmlns:p14="http://schemas.microsoft.com/office/powerpoint/2010/main" val="9360751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62</a:t>
            </a:fld>
            <a:endParaRPr lang="de-DE"/>
          </a:p>
        </p:txBody>
      </p:sp>
    </p:spTree>
    <p:extLst>
      <p:ext uri="{BB962C8B-B14F-4D97-AF65-F5344CB8AC3E}">
        <p14:creationId xmlns:p14="http://schemas.microsoft.com/office/powerpoint/2010/main" val="4428373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63</a:t>
            </a:fld>
            <a:endParaRPr lang="de-DE"/>
          </a:p>
        </p:txBody>
      </p:sp>
    </p:spTree>
    <p:extLst>
      <p:ext uri="{BB962C8B-B14F-4D97-AF65-F5344CB8AC3E}">
        <p14:creationId xmlns:p14="http://schemas.microsoft.com/office/powerpoint/2010/main" val="34410015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64</a:t>
            </a:fld>
            <a:endParaRPr lang="de-DE"/>
          </a:p>
        </p:txBody>
      </p:sp>
    </p:spTree>
    <p:extLst>
      <p:ext uri="{BB962C8B-B14F-4D97-AF65-F5344CB8AC3E}">
        <p14:creationId xmlns:p14="http://schemas.microsoft.com/office/powerpoint/2010/main" val="18275424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6C1473C7-5A2E-4EF8-B833-FEA47ADE1CEF}" type="slidenum">
              <a:rPr lang="de-DE" smtClean="0"/>
              <a:t>65</a:t>
            </a:fld>
            <a:endParaRPr lang="de-DE"/>
          </a:p>
        </p:txBody>
      </p:sp>
    </p:spTree>
    <p:extLst>
      <p:ext uri="{BB962C8B-B14F-4D97-AF65-F5344CB8AC3E}">
        <p14:creationId xmlns:p14="http://schemas.microsoft.com/office/powerpoint/2010/main" val="317134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10</a:t>
            </a:fld>
            <a:endParaRPr lang="de-DE"/>
          </a:p>
        </p:txBody>
      </p:sp>
    </p:spTree>
    <p:extLst>
      <p:ext uri="{BB962C8B-B14F-4D97-AF65-F5344CB8AC3E}">
        <p14:creationId xmlns:p14="http://schemas.microsoft.com/office/powerpoint/2010/main" val="2354435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12</a:t>
            </a:fld>
            <a:endParaRPr lang="de-DE"/>
          </a:p>
        </p:txBody>
      </p:sp>
    </p:spTree>
    <p:extLst>
      <p:ext uri="{BB962C8B-B14F-4D97-AF65-F5344CB8AC3E}">
        <p14:creationId xmlns:p14="http://schemas.microsoft.com/office/powerpoint/2010/main" val="2066920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14</a:t>
            </a:fld>
            <a:endParaRPr lang="de-DE"/>
          </a:p>
        </p:txBody>
      </p:sp>
    </p:spTree>
    <p:extLst>
      <p:ext uri="{BB962C8B-B14F-4D97-AF65-F5344CB8AC3E}">
        <p14:creationId xmlns:p14="http://schemas.microsoft.com/office/powerpoint/2010/main" val="3710205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16</a:t>
            </a:fld>
            <a:endParaRPr lang="de-DE"/>
          </a:p>
        </p:txBody>
      </p:sp>
    </p:spTree>
    <p:extLst>
      <p:ext uri="{BB962C8B-B14F-4D97-AF65-F5344CB8AC3E}">
        <p14:creationId xmlns:p14="http://schemas.microsoft.com/office/powerpoint/2010/main" val="883663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1473C7-5A2E-4EF8-B833-FEA47ADE1CEF}" type="slidenum">
              <a:rPr lang="de-DE" smtClean="0"/>
              <a:t>17</a:t>
            </a:fld>
            <a:endParaRPr lang="de-DE"/>
          </a:p>
        </p:txBody>
      </p:sp>
    </p:spTree>
    <p:extLst>
      <p:ext uri="{BB962C8B-B14F-4D97-AF65-F5344CB8AC3E}">
        <p14:creationId xmlns:p14="http://schemas.microsoft.com/office/powerpoint/2010/main" val="33415341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elfoli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F702F06-FF96-42BE-B31B-7DF6D47CB6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03861" y="345686"/>
            <a:ext cx="6152311" cy="6152311"/>
          </a:xfrm>
          <a:prstGeom prst="rect">
            <a:avLst/>
          </a:prstGeom>
        </p:spPr>
      </p:pic>
      <p:sp>
        <p:nvSpPr>
          <p:cNvPr id="17" name="Rectangle 10">
            <a:extLst>
              <a:ext uri="{FF2B5EF4-FFF2-40B4-BE49-F238E27FC236}">
                <a16:creationId xmlns:a16="http://schemas.microsoft.com/office/drawing/2014/main" id="{F896148B-5136-4857-8566-F264330DA3AF}"/>
              </a:ext>
            </a:extLst>
          </p:cNvPr>
          <p:cNvSpPr>
            <a:spLocks noChangeArrowheads="1"/>
          </p:cNvSpPr>
          <p:nvPr userDrawn="1">
            <p:custDataLst>
              <p:tags r:id="rId1"/>
            </p:custDataLst>
          </p:nvPr>
        </p:nvSpPr>
        <p:spPr bwMode="auto">
          <a:xfrm>
            <a:off x="10687050" y="752474"/>
            <a:ext cx="807066" cy="807066"/>
          </a:xfrm>
          <a:prstGeom prst="rect">
            <a:avLst/>
          </a:prstGeom>
          <a:solidFill>
            <a:schemeClr val="accent2"/>
          </a:solidFill>
          <a:ln w="9525">
            <a:noFill/>
            <a:miter lim="800000"/>
            <a:headEnd/>
            <a:tailEnd/>
          </a:ln>
          <a:effectLst/>
        </p:spPr>
        <p:txBody>
          <a:bodyPr wrap="none" lIns="180000" tIns="180000" rIns="180000" bIns="180000" anchor="t" anchorCtr="0"/>
          <a:lstStyle>
            <a:lvl1pPr algn="ctr">
              <a:spcBef>
                <a:spcPct val="20000"/>
              </a:spcBef>
              <a:buClr>
                <a:srgbClr val="00467D"/>
              </a:buClr>
              <a:defRPr sz="2000">
                <a:solidFill>
                  <a:schemeClr val="tx1"/>
                </a:solidFill>
                <a:latin typeface="Myriad Pro" pitchFamily="34" charset="0"/>
              </a:defRPr>
            </a:lvl1pPr>
            <a:lvl2pPr marL="742950" indent="-285750" algn="ctr">
              <a:spcBef>
                <a:spcPct val="20000"/>
              </a:spcBef>
              <a:buClr>
                <a:srgbClr val="00467D"/>
              </a:buClr>
              <a:defRPr sz="2000">
                <a:solidFill>
                  <a:schemeClr val="tx1"/>
                </a:solidFill>
                <a:latin typeface="Myriad Pro" pitchFamily="34" charset="0"/>
              </a:defRPr>
            </a:lvl2pPr>
            <a:lvl3pPr marL="1143000" indent="-228600" algn="ctr">
              <a:spcBef>
                <a:spcPct val="20000"/>
              </a:spcBef>
              <a:buClr>
                <a:srgbClr val="00467D"/>
              </a:buClr>
              <a:defRPr sz="2000">
                <a:solidFill>
                  <a:schemeClr val="tx1"/>
                </a:solidFill>
                <a:latin typeface="Myriad Pro" pitchFamily="34" charset="0"/>
              </a:defRPr>
            </a:lvl3pPr>
            <a:lvl4pPr marL="1600200" indent="-228600" algn="ctr">
              <a:spcBef>
                <a:spcPct val="20000"/>
              </a:spcBef>
              <a:buClr>
                <a:srgbClr val="00467D"/>
              </a:buClr>
              <a:defRPr sz="2000">
                <a:solidFill>
                  <a:schemeClr val="tx1"/>
                </a:solidFill>
                <a:latin typeface="Myriad Pro" pitchFamily="34" charset="0"/>
              </a:defRPr>
            </a:lvl4pPr>
            <a:lvl5pPr marL="2057400" indent="-228600" algn="ctr">
              <a:spcBef>
                <a:spcPct val="20000"/>
              </a:spcBef>
              <a:buClr>
                <a:srgbClr val="00467D"/>
              </a:buClr>
              <a:defRPr sz="2000">
                <a:solidFill>
                  <a:schemeClr val="tx1"/>
                </a:solidFill>
                <a:latin typeface="Myriad Pro" pitchFamily="34" charset="0"/>
              </a:defRPr>
            </a:lvl5pPr>
            <a:lvl6pPr marL="2514600" indent="-228600" algn="ctr" eaLnBrk="0" fontAlgn="base" hangingPunct="0">
              <a:spcBef>
                <a:spcPct val="20000"/>
              </a:spcBef>
              <a:spcAft>
                <a:spcPct val="0"/>
              </a:spcAft>
              <a:buClr>
                <a:srgbClr val="00467D"/>
              </a:buClr>
              <a:defRPr sz="2000">
                <a:solidFill>
                  <a:schemeClr val="tx1"/>
                </a:solidFill>
                <a:latin typeface="Myriad Pro" pitchFamily="34" charset="0"/>
              </a:defRPr>
            </a:lvl6pPr>
            <a:lvl7pPr marL="2971800" indent="-228600" algn="ctr" eaLnBrk="0" fontAlgn="base" hangingPunct="0">
              <a:spcBef>
                <a:spcPct val="20000"/>
              </a:spcBef>
              <a:spcAft>
                <a:spcPct val="0"/>
              </a:spcAft>
              <a:buClr>
                <a:srgbClr val="00467D"/>
              </a:buClr>
              <a:defRPr sz="2000">
                <a:solidFill>
                  <a:schemeClr val="tx1"/>
                </a:solidFill>
                <a:latin typeface="Myriad Pro" pitchFamily="34" charset="0"/>
              </a:defRPr>
            </a:lvl7pPr>
            <a:lvl8pPr marL="3429000" indent="-228600" algn="ctr" eaLnBrk="0" fontAlgn="base" hangingPunct="0">
              <a:spcBef>
                <a:spcPct val="20000"/>
              </a:spcBef>
              <a:spcAft>
                <a:spcPct val="0"/>
              </a:spcAft>
              <a:buClr>
                <a:srgbClr val="00467D"/>
              </a:buClr>
              <a:defRPr sz="2000">
                <a:solidFill>
                  <a:schemeClr val="tx1"/>
                </a:solidFill>
                <a:latin typeface="Myriad Pro" pitchFamily="34" charset="0"/>
              </a:defRPr>
            </a:lvl8pPr>
            <a:lvl9pPr marL="3886200" indent="-228600" algn="ctr" eaLnBrk="0" fontAlgn="base" hangingPunct="0">
              <a:spcBef>
                <a:spcPct val="20000"/>
              </a:spcBef>
              <a:spcAft>
                <a:spcPct val="0"/>
              </a:spcAft>
              <a:buClr>
                <a:srgbClr val="00467D"/>
              </a:buClr>
              <a:defRPr sz="2000">
                <a:solidFill>
                  <a:schemeClr val="tx1"/>
                </a:solidFill>
                <a:latin typeface="Myriad Pro" pitchFamily="34" charset="0"/>
              </a:defRPr>
            </a:lvl9pPr>
          </a:lstStyle>
          <a:p>
            <a:pPr algn="l" eaLnBrk="1" hangingPunct="1">
              <a:spcBef>
                <a:spcPct val="0"/>
              </a:spcBef>
              <a:buClrTx/>
            </a:pPr>
            <a:endParaRPr lang="de-DE" altLang="de-DE" sz="2400" dirty="0">
              <a:solidFill>
                <a:srgbClr val="D4F9ED"/>
              </a:solidFill>
              <a:latin typeface="Segoe UI Semibold" panose="020B0702040204020203" pitchFamily="34" charset="0"/>
              <a:cs typeface="Segoe UI Semibold" panose="020B0702040204020203" pitchFamily="34" charset="0"/>
            </a:endParaRPr>
          </a:p>
        </p:txBody>
      </p:sp>
      <p:pic>
        <p:nvPicPr>
          <p:cNvPr id="6" name="Grafik 5">
            <a:extLst>
              <a:ext uri="{FF2B5EF4-FFF2-40B4-BE49-F238E27FC236}">
                <a16:creationId xmlns:a16="http://schemas.microsoft.com/office/drawing/2014/main" id="{48F03C8D-7CB9-4FB0-8A67-308546BF781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0001" y="703411"/>
            <a:ext cx="2941540" cy="799386"/>
          </a:xfrm>
          <a:prstGeom prst="rect">
            <a:avLst/>
          </a:prstGeom>
        </p:spPr>
      </p:pic>
    </p:spTree>
    <p:extLst>
      <p:ext uri="{BB962C8B-B14F-4D97-AF65-F5344CB8AC3E}">
        <p14:creationId xmlns:p14="http://schemas.microsoft.com/office/powerpoint/2010/main" val="1310521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FAF277F0-D619-425C-8C9F-8B81D869FCE7}"/>
              </a:ext>
            </a:extLst>
          </p:cNvPr>
          <p:cNvSpPr>
            <a:spLocks noGrp="1"/>
          </p:cNvSpPr>
          <p:nvPr>
            <p:ph type="sldNum" sz="quarter" idx="12"/>
          </p:nvPr>
        </p:nvSpPr>
        <p:spPr>
          <a:xfrm>
            <a:off x="11489475" y="6423025"/>
            <a:ext cx="550800" cy="273600"/>
          </a:xfrm>
          <a:prstGeom prst="rect">
            <a:avLst/>
          </a:prstGeom>
        </p:spPr>
        <p:txBody>
          <a:bodyPr/>
          <a:lstStyle/>
          <a:p>
            <a:fld id="{5466DDEF-6F62-4E10-A7D9-534B7EFA16E6}" type="slidenum">
              <a:rPr lang="de-DE" smtClean="0"/>
              <a:t>‹Nr.›</a:t>
            </a:fld>
            <a:endParaRPr lang="de-DE"/>
          </a:p>
        </p:txBody>
      </p:sp>
      <p:sp>
        <p:nvSpPr>
          <p:cNvPr id="15" name="Titel 1">
            <a:extLst>
              <a:ext uri="{FF2B5EF4-FFF2-40B4-BE49-F238E27FC236}">
                <a16:creationId xmlns:a16="http://schemas.microsoft.com/office/drawing/2014/main" id="{2BE9B36A-A5D9-4EF4-B30E-0F496A6FA4DB}"/>
              </a:ext>
            </a:extLst>
          </p:cNvPr>
          <p:cNvSpPr>
            <a:spLocks noGrp="1"/>
          </p:cNvSpPr>
          <p:nvPr>
            <p:ph type="title"/>
          </p:nvPr>
        </p:nvSpPr>
        <p:spPr>
          <a:xfrm>
            <a:off x="720000" y="1044000"/>
            <a:ext cx="10800000" cy="630000"/>
          </a:xfrm>
        </p:spPr>
        <p:txBody>
          <a:bodyPr/>
          <a:lstStyle>
            <a:lvl1pPr>
              <a:defRPr>
                <a:solidFill>
                  <a:schemeClr val="tx1"/>
                </a:solidFill>
              </a:defRPr>
            </a:lvl1pPr>
          </a:lstStyle>
          <a:p>
            <a:r>
              <a:rPr lang="de-DE"/>
              <a:t>Mastertitelformat bearbeiten</a:t>
            </a:r>
            <a:endParaRPr lang="de-DE" dirty="0"/>
          </a:p>
        </p:txBody>
      </p:sp>
      <p:sp>
        <p:nvSpPr>
          <p:cNvPr id="16" name="Inhaltsplatzhalter 2">
            <a:extLst>
              <a:ext uri="{FF2B5EF4-FFF2-40B4-BE49-F238E27FC236}">
                <a16:creationId xmlns:a16="http://schemas.microsoft.com/office/drawing/2014/main" id="{B2044EDA-DEE1-4129-99ED-86908F5C5D39}"/>
              </a:ext>
            </a:extLst>
          </p:cNvPr>
          <p:cNvSpPr>
            <a:spLocks noGrp="1"/>
          </p:cNvSpPr>
          <p:nvPr>
            <p:ph sz="half" idx="14"/>
          </p:nvPr>
        </p:nvSpPr>
        <p:spPr>
          <a:xfrm>
            <a:off x="720000" y="2495549"/>
            <a:ext cx="5220000" cy="39274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17" name="Inhaltsplatzhalter 3">
            <a:extLst>
              <a:ext uri="{FF2B5EF4-FFF2-40B4-BE49-F238E27FC236}">
                <a16:creationId xmlns:a16="http://schemas.microsoft.com/office/drawing/2014/main" id="{DDC0BAB6-0564-46CC-9E42-61CD026A7C4F}"/>
              </a:ext>
            </a:extLst>
          </p:cNvPr>
          <p:cNvSpPr>
            <a:spLocks noGrp="1"/>
          </p:cNvSpPr>
          <p:nvPr>
            <p:ph sz="half" idx="2"/>
          </p:nvPr>
        </p:nvSpPr>
        <p:spPr>
          <a:xfrm>
            <a:off x="6279300" y="2495549"/>
            <a:ext cx="5220000" cy="39274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21" name="Inhaltsplatzhalter 2">
            <a:extLst>
              <a:ext uri="{FF2B5EF4-FFF2-40B4-BE49-F238E27FC236}">
                <a16:creationId xmlns:a16="http://schemas.microsoft.com/office/drawing/2014/main" id="{1AD4C762-E9C7-47A7-A87F-6831D3E6F944}"/>
              </a:ext>
            </a:extLst>
          </p:cNvPr>
          <p:cNvSpPr>
            <a:spLocks noGrp="1"/>
          </p:cNvSpPr>
          <p:nvPr>
            <p:ph idx="15"/>
          </p:nvPr>
        </p:nvSpPr>
        <p:spPr>
          <a:xfrm>
            <a:off x="720001" y="1836000"/>
            <a:ext cx="10812892" cy="429204"/>
          </a:xfrm>
        </p:spPr>
        <p:txBody>
          <a:bodyPr>
            <a:normAutofit/>
          </a:bodyPr>
          <a:lstStyle>
            <a:lvl1pPr marL="18000" indent="0">
              <a:lnSpc>
                <a:spcPct val="100000"/>
              </a:lnSpc>
              <a:spcAft>
                <a:spcPts val="0"/>
              </a:spcAft>
              <a:buFontTx/>
              <a:buNone/>
              <a:defRPr sz="2800">
                <a:solidFill>
                  <a:schemeClr val="accent2"/>
                </a:solidFill>
                <a:latin typeface="Segoe UI Semibold" panose="020B0702040204020203" pitchFamily="34" charset="0"/>
                <a:cs typeface="Segoe UI Semibold" panose="020B0702040204020203" pitchFamily="34" charset="0"/>
              </a:defRPr>
            </a:lvl1pPr>
            <a:lvl2pPr marL="432000" indent="0">
              <a:lnSpc>
                <a:spcPct val="100000"/>
              </a:lnSpc>
              <a:spcAft>
                <a:spcPts val="0"/>
              </a:spcAft>
              <a:buFontTx/>
              <a:buNone/>
              <a:defRPr/>
            </a:lvl2pPr>
            <a:lvl3pPr marL="909000" indent="0">
              <a:lnSpc>
                <a:spcPct val="100000"/>
              </a:lnSpc>
              <a:spcAft>
                <a:spcPts val="0"/>
              </a:spcAft>
              <a:buFontTx/>
              <a:buNone/>
              <a:defRPr/>
            </a:lvl3pPr>
            <a:lvl4pPr marL="1384200" indent="0">
              <a:lnSpc>
                <a:spcPct val="100000"/>
              </a:lnSpc>
              <a:spcAft>
                <a:spcPts val="0"/>
              </a:spcAft>
              <a:buFontTx/>
              <a:buNone/>
              <a:defRPr/>
            </a:lvl4pPr>
          </a:lstStyle>
          <a:p>
            <a:pPr lvl="0"/>
            <a:r>
              <a:rPr lang="de-DE"/>
              <a:t>Mastertextformat bearbeiten</a:t>
            </a:r>
          </a:p>
        </p:txBody>
      </p:sp>
    </p:spTree>
    <p:extLst>
      <p:ext uri="{BB962C8B-B14F-4D97-AF65-F5344CB8AC3E}">
        <p14:creationId xmlns:p14="http://schemas.microsoft.com/office/powerpoint/2010/main" val="388509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88D09B-695F-4B3E-8E4E-084C4F2B8A2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D9C49DD-8B38-424F-B8CF-9807DF2C4781}"/>
              </a:ext>
            </a:extLst>
          </p:cNvPr>
          <p:cNvSpPr>
            <a:spLocks noGrp="1"/>
          </p:cNvSpPr>
          <p:nvPr>
            <p:ph sz="half" idx="1"/>
          </p:nvPr>
        </p:nvSpPr>
        <p:spPr>
          <a:xfrm>
            <a:off x="720000" y="1907999"/>
            <a:ext cx="5220000" cy="45150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4" name="Inhaltsplatzhalter 3">
            <a:extLst>
              <a:ext uri="{FF2B5EF4-FFF2-40B4-BE49-F238E27FC236}">
                <a16:creationId xmlns:a16="http://schemas.microsoft.com/office/drawing/2014/main" id="{30B6254C-4889-4504-BB8A-03E7C01CD06E}"/>
              </a:ext>
            </a:extLst>
          </p:cNvPr>
          <p:cNvSpPr>
            <a:spLocks noGrp="1"/>
          </p:cNvSpPr>
          <p:nvPr>
            <p:ph sz="half" idx="2"/>
          </p:nvPr>
        </p:nvSpPr>
        <p:spPr>
          <a:xfrm>
            <a:off x="6279300" y="1907999"/>
            <a:ext cx="5220000" cy="45150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7" name="Foliennummernplatzhalter 6">
            <a:extLst>
              <a:ext uri="{FF2B5EF4-FFF2-40B4-BE49-F238E27FC236}">
                <a16:creationId xmlns:a16="http://schemas.microsoft.com/office/drawing/2014/main" id="{4C612862-3FB0-413E-9337-D628C5157555}"/>
              </a:ext>
            </a:extLst>
          </p:cNvPr>
          <p:cNvSpPr>
            <a:spLocks noGrp="1"/>
          </p:cNvSpPr>
          <p:nvPr>
            <p:ph type="sldNum" sz="quarter" idx="12"/>
          </p:nvPr>
        </p:nvSpPr>
        <p:spPr>
          <a:xfrm>
            <a:off x="11489475" y="6423025"/>
            <a:ext cx="550800" cy="273600"/>
          </a:xfrm>
          <a:prstGeom prst="rect">
            <a:avLst/>
          </a:prstGeom>
        </p:spPr>
        <p:txBody>
          <a:bodyPr/>
          <a:lstStyle/>
          <a:p>
            <a:fld id="{5466DDEF-6F62-4E10-A7D9-534B7EFA16E6}" type="slidenum">
              <a:rPr lang="de-DE" smtClean="0"/>
              <a:t>‹Nr.›</a:t>
            </a:fld>
            <a:endParaRPr lang="de-DE"/>
          </a:p>
        </p:txBody>
      </p:sp>
    </p:spTree>
    <p:extLst>
      <p:ext uri="{BB962C8B-B14F-4D97-AF65-F5344CB8AC3E}">
        <p14:creationId xmlns:p14="http://schemas.microsoft.com/office/powerpoint/2010/main" val="1088034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19F4E97-5E0F-4117-8481-517CA622A24C}"/>
              </a:ext>
            </a:extLst>
          </p:cNvPr>
          <p:cNvSpPr>
            <a:spLocks noGrp="1"/>
          </p:cNvSpPr>
          <p:nvPr>
            <p:ph idx="1"/>
          </p:nvPr>
        </p:nvSpPr>
        <p:spPr>
          <a:xfrm>
            <a:off x="3929473" y="1043999"/>
            <a:ext cx="7560000" cy="5343424"/>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p:txBody>
      </p:sp>
      <p:sp>
        <p:nvSpPr>
          <p:cNvPr id="4" name="Textplatzhalter 3">
            <a:extLst>
              <a:ext uri="{FF2B5EF4-FFF2-40B4-BE49-F238E27FC236}">
                <a16:creationId xmlns:a16="http://schemas.microsoft.com/office/drawing/2014/main" id="{20208627-D58B-46FD-B5A5-1074537F2AD0}"/>
              </a:ext>
            </a:extLst>
          </p:cNvPr>
          <p:cNvSpPr>
            <a:spLocks noGrp="1"/>
          </p:cNvSpPr>
          <p:nvPr>
            <p:ph type="body" sz="half" idx="2"/>
          </p:nvPr>
        </p:nvSpPr>
        <p:spPr>
          <a:xfrm>
            <a:off x="702526" y="2400299"/>
            <a:ext cx="2878873" cy="3987123"/>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7" name="Foliennummernplatzhalter 6">
            <a:extLst>
              <a:ext uri="{FF2B5EF4-FFF2-40B4-BE49-F238E27FC236}">
                <a16:creationId xmlns:a16="http://schemas.microsoft.com/office/drawing/2014/main" id="{BE677EE6-4412-4748-BA7A-3FBA60B9F9A4}"/>
              </a:ext>
            </a:extLst>
          </p:cNvPr>
          <p:cNvSpPr>
            <a:spLocks noGrp="1"/>
          </p:cNvSpPr>
          <p:nvPr>
            <p:ph type="sldNum" sz="quarter" idx="12"/>
          </p:nvPr>
        </p:nvSpPr>
        <p:spPr>
          <a:xfrm>
            <a:off x="11489475" y="6423025"/>
            <a:ext cx="550800" cy="273600"/>
          </a:xfrm>
          <a:prstGeom prst="rect">
            <a:avLst/>
          </a:prstGeom>
        </p:spPr>
        <p:txBody>
          <a:bodyPr/>
          <a:lstStyle/>
          <a:p>
            <a:fld id="{5466DDEF-6F62-4E10-A7D9-534B7EFA16E6}" type="slidenum">
              <a:rPr lang="de-DE" smtClean="0"/>
              <a:t>‹Nr.›</a:t>
            </a:fld>
            <a:endParaRPr lang="de-DE"/>
          </a:p>
        </p:txBody>
      </p:sp>
      <p:sp>
        <p:nvSpPr>
          <p:cNvPr id="13" name="Titel 1">
            <a:extLst>
              <a:ext uri="{FF2B5EF4-FFF2-40B4-BE49-F238E27FC236}">
                <a16:creationId xmlns:a16="http://schemas.microsoft.com/office/drawing/2014/main" id="{3041ADEF-4C3D-4E37-BD64-4F0180348EB0}"/>
              </a:ext>
            </a:extLst>
          </p:cNvPr>
          <p:cNvSpPr>
            <a:spLocks noGrp="1"/>
          </p:cNvSpPr>
          <p:nvPr>
            <p:ph type="title"/>
          </p:nvPr>
        </p:nvSpPr>
        <p:spPr>
          <a:xfrm>
            <a:off x="720001" y="1043999"/>
            <a:ext cx="2866794" cy="1159479"/>
          </a:xfrm>
        </p:spPr>
        <p:txBody>
          <a:bodyPr>
            <a:normAutofit/>
          </a:bodyPr>
          <a:lstStyle>
            <a:lvl1pPr>
              <a:defRPr sz="3600">
                <a:solidFill>
                  <a:schemeClr val="tx1"/>
                </a:solidFill>
              </a:defRPr>
            </a:lvl1pPr>
          </a:lstStyle>
          <a:p>
            <a:r>
              <a:rPr lang="de-DE"/>
              <a:t>Mastertitelformat bearbeiten</a:t>
            </a:r>
            <a:endParaRPr lang="de-DE" dirty="0"/>
          </a:p>
        </p:txBody>
      </p:sp>
    </p:spTree>
    <p:extLst>
      <p:ext uri="{BB962C8B-B14F-4D97-AF65-F5344CB8AC3E}">
        <p14:creationId xmlns:p14="http://schemas.microsoft.com/office/powerpoint/2010/main" val="3295019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8710AC-C681-4920-8FBC-B57443E849C9}"/>
              </a:ext>
            </a:extLst>
          </p:cNvPr>
          <p:cNvSpPr>
            <a:spLocks noGrp="1"/>
          </p:cNvSpPr>
          <p:nvPr>
            <p:ph type="title"/>
          </p:nvPr>
        </p:nvSpPr>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4FA6EA72-BF9F-4356-8531-C5E78C888CFC}"/>
              </a:ext>
            </a:extLst>
          </p:cNvPr>
          <p:cNvSpPr>
            <a:spLocks noGrp="1"/>
          </p:cNvSpPr>
          <p:nvPr>
            <p:ph idx="1"/>
          </p:nvPr>
        </p:nvSpPr>
        <p:spPr>
          <a:xfrm>
            <a:off x="719999" y="1907999"/>
            <a:ext cx="10800000" cy="4515025"/>
          </a:xfrm>
        </p:spPr>
        <p:txBody>
          <a:bodyPr/>
          <a:lstStyle>
            <a:lvl1pPr marL="550350" indent="-514350">
              <a:spcAft>
                <a:spcPts val="1200"/>
              </a:spcAft>
              <a:buFont typeface="+mj-lt"/>
              <a:buAutoNum type="romanUcPeriod"/>
              <a:defRPr/>
            </a:lvl1pPr>
            <a:lvl2pPr marL="946350" indent="-514350">
              <a:spcAft>
                <a:spcPts val="1200"/>
              </a:spcAft>
              <a:buFont typeface="+mj-lt"/>
              <a:buAutoNum type="arabicPeriod"/>
              <a:defRPr/>
            </a:lvl2pPr>
            <a:lvl3pPr marL="1348200" indent="-457200">
              <a:spcAft>
                <a:spcPts val="1200"/>
              </a:spcAft>
              <a:buFont typeface="+mj-lt"/>
              <a:buAutoNum type="arabicPeriod"/>
              <a:defRPr/>
            </a:lvl3pPr>
            <a:lvl4pPr marL="1828800" indent="-457200">
              <a:spcAft>
                <a:spcPts val="1200"/>
              </a:spcAft>
              <a:buFont typeface="+mj-lt"/>
              <a:buAutoNum type="arabicPeriod"/>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
        <p:nvSpPr>
          <p:cNvPr id="6" name="Foliennummernplatzhalter 5">
            <a:extLst>
              <a:ext uri="{FF2B5EF4-FFF2-40B4-BE49-F238E27FC236}">
                <a16:creationId xmlns:a16="http://schemas.microsoft.com/office/drawing/2014/main" id="{7F871BA0-505C-4759-BD55-2D6E43C96F5A}"/>
              </a:ext>
            </a:extLst>
          </p:cNvPr>
          <p:cNvSpPr>
            <a:spLocks noGrp="1"/>
          </p:cNvSpPr>
          <p:nvPr>
            <p:ph type="sldNum" sz="quarter" idx="12"/>
          </p:nvPr>
        </p:nvSpPr>
        <p:spPr>
          <a:xfrm>
            <a:off x="11489475" y="6423025"/>
            <a:ext cx="550800" cy="273600"/>
          </a:xfrm>
          <a:prstGeom prst="rect">
            <a:avLst/>
          </a:prstGeom>
        </p:spPr>
        <p:txBody>
          <a:bodyPr/>
          <a:lstStyle/>
          <a:p>
            <a:fld id="{5466DDEF-6F62-4E10-A7D9-534B7EFA16E6}" type="slidenum">
              <a:rPr lang="de-DE" smtClean="0"/>
              <a:t>‹Nr.›</a:t>
            </a:fld>
            <a:endParaRPr lang="de-DE" dirty="0"/>
          </a:p>
        </p:txBody>
      </p:sp>
    </p:spTree>
    <p:extLst>
      <p:ext uri="{BB962C8B-B14F-4D97-AF65-F5344CB8AC3E}">
        <p14:creationId xmlns:p14="http://schemas.microsoft.com/office/powerpoint/2010/main" val="668064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9CCA15FC-261A-43DC-9136-7C3FDBFE0232}"/>
              </a:ext>
            </a:extLst>
          </p:cNvPr>
          <p:cNvSpPr>
            <a:spLocks noGrp="1"/>
          </p:cNvSpPr>
          <p:nvPr>
            <p:ph type="sldNum" sz="quarter" idx="12"/>
          </p:nvPr>
        </p:nvSpPr>
        <p:spPr>
          <a:xfrm>
            <a:off x="11489475" y="6423025"/>
            <a:ext cx="550800" cy="273600"/>
          </a:xfrm>
          <a:prstGeom prst="rect">
            <a:avLst/>
          </a:prstGeom>
        </p:spPr>
        <p:txBody>
          <a:bodyPr/>
          <a:lstStyle/>
          <a:p>
            <a:fld id="{5466DDEF-6F62-4E10-A7D9-534B7EFA16E6}" type="slidenum">
              <a:rPr lang="de-DE" smtClean="0"/>
              <a:t>‹Nr.›</a:t>
            </a:fld>
            <a:endParaRPr lang="de-DE"/>
          </a:p>
        </p:txBody>
      </p:sp>
      <p:sp>
        <p:nvSpPr>
          <p:cNvPr id="11" name="Titel 1">
            <a:extLst>
              <a:ext uri="{FF2B5EF4-FFF2-40B4-BE49-F238E27FC236}">
                <a16:creationId xmlns:a16="http://schemas.microsoft.com/office/drawing/2014/main" id="{890A06A1-3AFE-4775-8FE6-6D852361517C}"/>
              </a:ext>
            </a:extLst>
          </p:cNvPr>
          <p:cNvSpPr>
            <a:spLocks noGrp="1"/>
          </p:cNvSpPr>
          <p:nvPr>
            <p:ph type="title" hasCustomPrompt="1"/>
          </p:nvPr>
        </p:nvSpPr>
        <p:spPr>
          <a:xfrm>
            <a:off x="720000" y="1044000"/>
            <a:ext cx="10800000" cy="630000"/>
          </a:xfrm>
        </p:spPr>
        <p:txBody>
          <a:bodyPr/>
          <a:lstStyle>
            <a:lvl1pPr marL="534988" indent="-534988">
              <a:buFont typeface="+mj-lt"/>
              <a:buAutoNum type="romanUcPeriod"/>
              <a:defRPr>
                <a:solidFill>
                  <a:schemeClr val="tx1"/>
                </a:solidFill>
              </a:defRPr>
            </a:lvl1pPr>
          </a:lstStyle>
          <a:p>
            <a:r>
              <a:rPr lang="de-DE" dirty="0"/>
              <a:t>Motivation</a:t>
            </a:r>
          </a:p>
        </p:txBody>
      </p:sp>
      <p:sp>
        <p:nvSpPr>
          <p:cNvPr id="12" name="Inhaltsplatzhalter 2">
            <a:extLst>
              <a:ext uri="{FF2B5EF4-FFF2-40B4-BE49-F238E27FC236}">
                <a16:creationId xmlns:a16="http://schemas.microsoft.com/office/drawing/2014/main" id="{10FAE09D-08D4-40D1-8C78-F66BD05329F8}"/>
              </a:ext>
            </a:extLst>
          </p:cNvPr>
          <p:cNvSpPr>
            <a:spLocks noGrp="1"/>
          </p:cNvSpPr>
          <p:nvPr>
            <p:ph idx="1"/>
          </p:nvPr>
        </p:nvSpPr>
        <p:spPr>
          <a:xfrm>
            <a:off x="719999" y="1906621"/>
            <a:ext cx="10799999" cy="451640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Tree>
    <p:extLst>
      <p:ext uri="{BB962C8B-B14F-4D97-AF65-F5344CB8AC3E}">
        <p14:creationId xmlns:p14="http://schemas.microsoft.com/office/powerpoint/2010/main" val="3954162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8710AC-C681-4920-8FBC-B57443E849C9}"/>
              </a:ext>
            </a:extLst>
          </p:cNvPr>
          <p:cNvSpPr>
            <a:spLocks noGrp="1"/>
          </p:cNvSpPr>
          <p:nvPr>
            <p:ph type="title"/>
          </p:nvPr>
        </p:nvSpPr>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4FA6EA72-BF9F-4356-8531-C5E78C888CFC}"/>
              </a:ext>
            </a:extLst>
          </p:cNvPr>
          <p:cNvSpPr>
            <a:spLocks noGrp="1"/>
          </p:cNvSpPr>
          <p:nvPr>
            <p:ph idx="1"/>
          </p:nvPr>
        </p:nvSpPr>
        <p:spPr>
          <a:xfrm>
            <a:off x="3960000" y="1907999"/>
            <a:ext cx="7560000" cy="4515025"/>
          </a:xfrm>
        </p:spPr>
        <p:txBody>
          <a:bodyPr/>
          <a:lstStyle>
            <a:lvl1pPr>
              <a:spcAft>
                <a:spcPts val="1200"/>
              </a:spcAft>
              <a:defRPr/>
            </a:lvl1pPr>
            <a:lvl2pPr>
              <a:spcAft>
                <a:spcPts val="1200"/>
              </a:spcAft>
              <a:defRPr/>
            </a:lvl2pPr>
            <a:lvl3pPr>
              <a:spcAft>
                <a:spcPts val="1200"/>
              </a:spcAft>
              <a:defRPr/>
            </a:lvl3pPr>
            <a:lvl4pPr>
              <a:spcAft>
                <a:spcPts val="1200"/>
              </a:spcAft>
              <a:defRPr/>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6" name="Foliennummernplatzhalter 5">
            <a:extLst>
              <a:ext uri="{FF2B5EF4-FFF2-40B4-BE49-F238E27FC236}">
                <a16:creationId xmlns:a16="http://schemas.microsoft.com/office/drawing/2014/main" id="{7F871BA0-505C-4759-BD55-2D6E43C96F5A}"/>
              </a:ext>
            </a:extLst>
          </p:cNvPr>
          <p:cNvSpPr>
            <a:spLocks noGrp="1"/>
          </p:cNvSpPr>
          <p:nvPr>
            <p:ph type="sldNum" sz="quarter" idx="12"/>
          </p:nvPr>
        </p:nvSpPr>
        <p:spPr>
          <a:xfrm>
            <a:off x="11489475" y="6423025"/>
            <a:ext cx="550800" cy="273600"/>
          </a:xfrm>
          <a:prstGeom prst="rect">
            <a:avLst/>
          </a:prstGeom>
        </p:spPr>
        <p:txBody>
          <a:bodyPr/>
          <a:lstStyle/>
          <a:p>
            <a:fld id="{5466DDEF-6F62-4E10-A7D9-534B7EFA16E6}" type="slidenum">
              <a:rPr lang="de-DE" smtClean="0"/>
              <a:t>‹Nr.›</a:t>
            </a:fld>
            <a:endParaRPr lang="de-DE" dirty="0"/>
          </a:p>
        </p:txBody>
      </p:sp>
    </p:spTree>
    <p:extLst>
      <p:ext uri="{BB962C8B-B14F-4D97-AF65-F5344CB8AC3E}">
        <p14:creationId xmlns:p14="http://schemas.microsoft.com/office/powerpoint/2010/main" val="3678962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8710AC-C681-4920-8FBC-B57443E849C9}"/>
              </a:ext>
            </a:extLst>
          </p:cNvPr>
          <p:cNvSpPr>
            <a:spLocks noGrp="1"/>
          </p:cNvSpPr>
          <p:nvPr>
            <p:ph type="title"/>
          </p:nvPr>
        </p:nvSpPr>
        <p:spPr/>
        <p:txBody>
          <a:bodyPr>
            <a:normAutofit/>
          </a:bodyPr>
          <a:lstStyle>
            <a:lvl1pPr marL="742950" indent="-742950">
              <a:buClr>
                <a:schemeClr val="accent2"/>
              </a:buClr>
              <a:buFont typeface="+mj-lt"/>
              <a:buAutoNum type="alphaLcParenR"/>
              <a:defRPr sz="3200">
                <a:latin typeface="Segoe UI Semibold" panose="020B0702040204020203" pitchFamily="34" charset="0"/>
                <a:cs typeface="Segoe UI Semibold" panose="020B0702040204020203"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4FA6EA72-BF9F-4356-8531-C5E78C888CFC}"/>
              </a:ext>
            </a:extLst>
          </p:cNvPr>
          <p:cNvSpPr>
            <a:spLocks noGrp="1"/>
          </p:cNvSpPr>
          <p:nvPr>
            <p:ph idx="1"/>
          </p:nvPr>
        </p:nvSpPr>
        <p:spPr>
          <a:xfrm>
            <a:off x="3960000" y="1907999"/>
            <a:ext cx="7560000" cy="4515025"/>
          </a:xfrm>
        </p:spPr>
        <p:txBody>
          <a:bodyPr/>
          <a:lstStyle>
            <a:lvl1pPr marL="36000" indent="0">
              <a:spcAft>
                <a:spcPts val="1200"/>
              </a:spcAft>
              <a:buFontTx/>
              <a:buNone/>
              <a:defRPr/>
            </a:lvl1pPr>
            <a:lvl2pPr>
              <a:spcAft>
                <a:spcPts val="1200"/>
              </a:spcAft>
              <a:defRPr/>
            </a:lvl2pPr>
            <a:lvl3pPr>
              <a:spcAft>
                <a:spcPts val="1200"/>
              </a:spcAft>
              <a:defRPr/>
            </a:lvl3pPr>
            <a:lvl4pPr>
              <a:spcAft>
                <a:spcPts val="1200"/>
              </a:spcAft>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
        <p:nvSpPr>
          <p:cNvPr id="6" name="Foliennummernplatzhalter 5">
            <a:extLst>
              <a:ext uri="{FF2B5EF4-FFF2-40B4-BE49-F238E27FC236}">
                <a16:creationId xmlns:a16="http://schemas.microsoft.com/office/drawing/2014/main" id="{7F871BA0-505C-4759-BD55-2D6E43C96F5A}"/>
              </a:ext>
            </a:extLst>
          </p:cNvPr>
          <p:cNvSpPr>
            <a:spLocks noGrp="1"/>
          </p:cNvSpPr>
          <p:nvPr>
            <p:ph type="sldNum" sz="quarter" idx="12"/>
          </p:nvPr>
        </p:nvSpPr>
        <p:spPr>
          <a:xfrm>
            <a:off x="11489475" y="6423025"/>
            <a:ext cx="550800" cy="273600"/>
          </a:xfrm>
          <a:prstGeom prst="rect">
            <a:avLst/>
          </a:prstGeom>
        </p:spPr>
        <p:txBody>
          <a:bodyPr/>
          <a:lstStyle/>
          <a:p>
            <a:fld id="{5466DDEF-6F62-4E10-A7D9-534B7EFA16E6}" type="slidenum">
              <a:rPr lang="de-DE" smtClean="0"/>
              <a:t>‹Nr.›</a:t>
            </a:fld>
            <a:endParaRPr lang="de-DE" dirty="0"/>
          </a:p>
        </p:txBody>
      </p:sp>
    </p:spTree>
    <p:extLst>
      <p:ext uri="{BB962C8B-B14F-4D97-AF65-F5344CB8AC3E}">
        <p14:creationId xmlns:p14="http://schemas.microsoft.com/office/powerpoint/2010/main" val="3841609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llroter Hintergrun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8710AC-C681-4920-8FBC-B57443E849C9}"/>
              </a:ext>
            </a:extLst>
          </p:cNvPr>
          <p:cNvSpPr>
            <a:spLocks noGrp="1"/>
          </p:cNvSpPr>
          <p:nvPr>
            <p:ph type="title"/>
          </p:nvPr>
        </p:nvSpPr>
        <p:spPr/>
        <p:txBody>
          <a:bodyPr>
            <a:normAutofit/>
          </a:bodyPr>
          <a:lstStyle>
            <a:lvl1pPr marL="0" indent="0">
              <a:buClr>
                <a:schemeClr val="accent2"/>
              </a:buClr>
              <a:buFont typeface="+mj-lt"/>
              <a:buNone/>
              <a:defRPr sz="3200">
                <a:latin typeface="Segoe UI Semibold" panose="020B0702040204020203" pitchFamily="34" charset="0"/>
                <a:cs typeface="Segoe UI Semibold" panose="020B0702040204020203"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4FA6EA72-BF9F-4356-8531-C5E78C888CFC}"/>
              </a:ext>
            </a:extLst>
          </p:cNvPr>
          <p:cNvSpPr>
            <a:spLocks noGrp="1"/>
          </p:cNvSpPr>
          <p:nvPr>
            <p:ph idx="1"/>
          </p:nvPr>
        </p:nvSpPr>
        <p:spPr>
          <a:xfrm>
            <a:off x="1260000" y="1980000"/>
            <a:ext cx="9900000" cy="4320000"/>
          </a:xfrm>
        </p:spPr>
        <p:txBody>
          <a:bodyPr/>
          <a:lstStyle>
            <a:lvl1pPr marL="36000" indent="0">
              <a:spcAft>
                <a:spcPts val="1200"/>
              </a:spcAft>
              <a:buFontTx/>
              <a:buNone/>
              <a:defRPr/>
            </a:lvl1pPr>
            <a:lvl2pPr>
              <a:spcAft>
                <a:spcPts val="1200"/>
              </a:spcAft>
              <a:defRPr/>
            </a:lvl2pPr>
            <a:lvl3pPr>
              <a:spcAft>
                <a:spcPts val="1200"/>
              </a:spcAft>
              <a:defRPr/>
            </a:lvl3pPr>
            <a:lvl4pPr>
              <a:spcAft>
                <a:spcPts val="1200"/>
              </a:spcAft>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
        <p:nvSpPr>
          <p:cNvPr id="6" name="Foliennummernplatzhalter 5">
            <a:extLst>
              <a:ext uri="{FF2B5EF4-FFF2-40B4-BE49-F238E27FC236}">
                <a16:creationId xmlns:a16="http://schemas.microsoft.com/office/drawing/2014/main" id="{7F871BA0-505C-4759-BD55-2D6E43C96F5A}"/>
              </a:ext>
            </a:extLst>
          </p:cNvPr>
          <p:cNvSpPr>
            <a:spLocks noGrp="1"/>
          </p:cNvSpPr>
          <p:nvPr>
            <p:ph type="sldNum" sz="quarter" idx="12"/>
          </p:nvPr>
        </p:nvSpPr>
        <p:spPr>
          <a:xfrm>
            <a:off x="11489475" y="6423025"/>
            <a:ext cx="550800" cy="273600"/>
          </a:xfrm>
          <a:prstGeom prst="rect">
            <a:avLst/>
          </a:prstGeom>
        </p:spPr>
        <p:txBody>
          <a:bodyPr/>
          <a:lstStyle/>
          <a:p>
            <a:fld id="{5466DDEF-6F62-4E10-A7D9-534B7EFA16E6}" type="slidenum">
              <a:rPr lang="de-DE" smtClean="0"/>
              <a:t>‹Nr.›</a:t>
            </a:fld>
            <a:endParaRPr lang="de-DE" dirty="0"/>
          </a:p>
        </p:txBody>
      </p:sp>
    </p:spTree>
    <p:extLst>
      <p:ext uri="{BB962C8B-B14F-4D97-AF65-F5344CB8AC3E}">
        <p14:creationId xmlns:p14="http://schemas.microsoft.com/office/powerpoint/2010/main" val="485634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nterglieder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FA6EA72-BF9F-4356-8531-C5E78C888CFC}"/>
              </a:ext>
            </a:extLst>
          </p:cNvPr>
          <p:cNvSpPr>
            <a:spLocks noGrp="1"/>
          </p:cNvSpPr>
          <p:nvPr>
            <p:ph idx="1" hasCustomPrompt="1"/>
          </p:nvPr>
        </p:nvSpPr>
        <p:spPr>
          <a:xfrm>
            <a:off x="719999" y="1964986"/>
            <a:ext cx="10800000" cy="4458039"/>
          </a:xfrm>
        </p:spPr>
        <p:txBody>
          <a:bodyPr/>
          <a:lstStyle>
            <a:lvl1pPr>
              <a:spcAft>
                <a:spcPts val="1200"/>
              </a:spcAft>
              <a:defRPr/>
            </a:lvl1pPr>
            <a:lvl2pPr>
              <a:spcAft>
                <a:spcPts val="1200"/>
              </a:spcAft>
              <a:defRPr/>
            </a:lvl2pPr>
            <a:lvl3pPr>
              <a:spcAft>
                <a:spcPts val="1200"/>
              </a:spcAft>
              <a:defRPr/>
            </a:lvl3pPr>
            <a:lvl4pPr marL="342900" indent="-342900">
              <a:spcAft>
                <a:spcPts val="1200"/>
              </a:spcAft>
              <a:buFont typeface="Wingdings" panose="05000000000000000000" pitchFamily="2" charset="2"/>
              <a:buChar char="§"/>
              <a:defRPr>
                <a:latin typeface="Segoe UI" panose="020B0502040204020203" pitchFamily="34" charset="0"/>
                <a:cs typeface="Segoe UI" panose="020B0502040204020203" pitchFamily="34" charset="0"/>
              </a:defRPr>
            </a:lvl4pPr>
          </a:lstStyle>
          <a:p>
            <a:pPr lvl="3"/>
            <a:r>
              <a:rPr lang="de-DE" dirty="0"/>
              <a:t>Vierte Ebene</a:t>
            </a:r>
          </a:p>
        </p:txBody>
      </p:sp>
      <p:sp>
        <p:nvSpPr>
          <p:cNvPr id="6" name="Foliennummernplatzhalter 5">
            <a:extLst>
              <a:ext uri="{FF2B5EF4-FFF2-40B4-BE49-F238E27FC236}">
                <a16:creationId xmlns:a16="http://schemas.microsoft.com/office/drawing/2014/main" id="{7F871BA0-505C-4759-BD55-2D6E43C96F5A}"/>
              </a:ext>
            </a:extLst>
          </p:cNvPr>
          <p:cNvSpPr>
            <a:spLocks noGrp="1"/>
          </p:cNvSpPr>
          <p:nvPr>
            <p:ph type="sldNum" sz="quarter" idx="12"/>
          </p:nvPr>
        </p:nvSpPr>
        <p:spPr>
          <a:xfrm>
            <a:off x="11489475" y="6423025"/>
            <a:ext cx="550800" cy="273600"/>
          </a:xfrm>
          <a:prstGeom prst="rect">
            <a:avLst/>
          </a:prstGeom>
        </p:spPr>
        <p:txBody>
          <a:bodyPr/>
          <a:lstStyle/>
          <a:p>
            <a:fld id="{5466DDEF-6F62-4E10-A7D9-534B7EFA16E6}" type="slidenum">
              <a:rPr lang="de-DE" smtClean="0"/>
              <a:t>‹Nr.›</a:t>
            </a:fld>
            <a:endParaRPr lang="de-DE" dirty="0"/>
          </a:p>
        </p:txBody>
      </p:sp>
      <p:graphicFrame>
        <p:nvGraphicFramePr>
          <p:cNvPr id="8" name="Diagramm 7">
            <a:extLst>
              <a:ext uri="{FF2B5EF4-FFF2-40B4-BE49-F238E27FC236}">
                <a16:creationId xmlns:a16="http://schemas.microsoft.com/office/drawing/2014/main" id="{5BAFEA98-C58C-42FB-903A-89062D2700F0}"/>
              </a:ext>
            </a:extLst>
          </p:cNvPr>
          <p:cNvGraphicFramePr/>
          <p:nvPr userDrawn="1">
            <p:extLst>
              <p:ext uri="{D42A27DB-BD31-4B8C-83A1-F6EECF244321}">
                <p14:modId xmlns:p14="http://schemas.microsoft.com/office/powerpoint/2010/main" val="1382515352"/>
              </p:ext>
            </p:extLst>
          </p:nvPr>
        </p:nvGraphicFramePr>
        <p:xfrm>
          <a:off x="672001" y="782054"/>
          <a:ext cx="11082852" cy="535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feld 8">
            <a:extLst>
              <a:ext uri="{FF2B5EF4-FFF2-40B4-BE49-F238E27FC236}">
                <a16:creationId xmlns:a16="http://schemas.microsoft.com/office/drawing/2014/main" id="{1B0AC99B-68AD-4676-B6D5-B8DF13E3C0AF}"/>
              </a:ext>
            </a:extLst>
          </p:cNvPr>
          <p:cNvSpPr txBox="1"/>
          <p:nvPr userDrawn="1"/>
        </p:nvSpPr>
        <p:spPr>
          <a:xfrm>
            <a:off x="672001" y="915342"/>
            <a:ext cx="8291525" cy="740891"/>
          </a:xfrm>
          <a:prstGeom prst="rect">
            <a:avLst/>
          </a:prstGeom>
          <a:noFill/>
        </p:spPr>
        <p:txBody>
          <a:bodyPr wrap="square" rtlCol="0">
            <a:spAutoFit/>
          </a:bodyPr>
          <a:lstStyle/>
          <a:p>
            <a:endParaRPr lang="de-DE" dirty="0"/>
          </a:p>
        </p:txBody>
      </p:sp>
    </p:spTree>
    <p:extLst>
      <p:ext uri="{BB962C8B-B14F-4D97-AF65-F5344CB8AC3E}">
        <p14:creationId xmlns:p14="http://schemas.microsoft.com/office/powerpoint/2010/main" val="3334263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FAF277F0-D619-425C-8C9F-8B81D869FCE7}"/>
              </a:ext>
            </a:extLst>
          </p:cNvPr>
          <p:cNvSpPr>
            <a:spLocks noGrp="1"/>
          </p:cNvSpPr>
          <p:nvPr>
            <p:ph type="sldNum" sz="quarter" idx="12"/>
          </p:nvPr>
        </p:nvSpPr>
        <p:spPr>
          <a:xfrm>
            <a:off x="11489475" y="6423025"/>
            <a:ext cx="550800" cy="273600"/>
          </a:xfrm>
          <a:prstGeom prst="rect">
            <a:avLst/>
          </a:prstGeom>
        </p:spPr>
        <p:txBody>
          <a:bodyPr/>
          <a:lstStyle/>
          <a:p>
            <a:fld id="{5466DDEF-6F62-4E10-A7D9-534B7EFA16E6}" type="slidenum">
              <a:rPr lang="de-DE" smtClean="0"/>
              <a:t>‹Nr.›</a:t>
            </a:fld>
            <a:endParaRPr lang="de-DE"/>
          </a:p>
        </p:txBody>
      </p:sp>
      <p:sp>
        <p:nvSpPr>
          <p:cNvPr id="15" name="Titel 1">
            <a:extLst>
              <a:ext uri="{FF2B5EF4-FFF2-40B4-BE49-F238E27FC236}">
                <a16:creationId xmlns:a16="http://schemas.microsoft.com/office/drawing/2014/main" id="{2BE9B36A-A5D9-4EF4-B30E-0F496A6FA4DB}"/>
              </a:ext>
            </a:extLst>
          </p:cNvPr>
          <p:cNvSpPr>
            <a:spLocks noGrp="1"/>
          </p:cNvSpPr>
          <p:nvPr>
            <p:ph type="title"/>
          </p:nvPr>
        </p:nvSpPr>
        <p:spPr>
          <a:xfrm>
            <a:off x="720000" y="1044000"/>
            <a:ext cx="10800000" cy="630000"/>
          </a:xfrm>
        </p:spPr>
        <p:txBody>
          <a:bodyPr/>
          <a:lstStyle>
            <a:lvl1pPr>
              <a:defRPr>
                <a:solidFill>
                  <a:schemeClr val="tx1"/>
                </a:solidFill>
              </a:defRPr>
            </a:lvl1pPr>
          </a:lstStyle>
          <a:p>
            <a:r>
              <a:rPr lang="de-DE"/>
              <a:t>Mastertitelformat bearbeiten</a:t>
            </a:r>
            <a:endParaRPr lang="de-DE" dirty="0"/>
          </a:p>
        </p:txBody>
      </p:sp>
    </p:spTree>
    <p:extLst>
      <p:ext uri="{BB962C8B-B14F-4D97-AF65-F5344CB8AC3E}">
        <p14:creationId xmlns:p14="http://schemas.microsoft.com/office/powerpoint/2010/main" val="1342815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Vergleich">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FAF277F0-D619-425C-8C9F-8B81D869FCE7}"/>
              </a:ext>
            </a:extLst>
          </p:cNvPr>
          <p:cNvSpPr>
            <a:spLocks noGrp="1"/>
          </p:cNvSpPr>
          <p:nvPr>
            <p:ph type="sldNum" sz="quarter" idx="12"/>
          </p:nvPr>
        </p:nvSpPr>
        <p:spPr>
          <a:xfrm>
            <a:off x="11489475" y="6423025"/>
            <a:ext cx="550800" cy="273600"/>
          </a:xfrm>
          <a:prstGeom prst="rect">
            <a:avLst/>
          </a:prstGeom>
        </p:spPr>
        <p:txBody>
          <a:bodyPr/>
          <a:lstStyle/>
          <a:p>
            <a:fld id="{5466DDEF-6F62-4E10-A7D9-534B7EFA16E6}" type="slidenum">
              <a:rPr lang="de-DE" smtClean="0"/>
              <a:t>‹Nr.›</a:t>
            </a:fld>
            <a:endParaRPr lang="de-DE"/>
          </a:p>
        </p:txBody>
      </p:sp>
    </p:spTree>
    <p:extLst>
      <p:ext uri="{BB962C8B-B14F-4D97-AF65-F5344CB8AC3E}">
        <p14:creationId xmlns:p14="http://schemas.microsoft.com/office/powerpoint/2010/main" val="2696477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10">
            <a:extLst>
              <a:ext uri="{FF2B5EF4-FFF2-40B4-BE49-F238E27FC236}">
                <a16:creationId xmlns:a16="http://schemas.microsoft.com/office/drawing/2014/main" id="{1B802687-99D3-4706-80A5-F5BF00713B92}"/>
              </a:ext>
            </a:extLst>
          </p:cNvPr>
          <p:cNvSpPr>
            <a:spLocks noChangeArrowheads="1"/>
          </p:cNvSpPr>
          <p:nvPr userDrawn="1">
            <p:custDataLst>
              <p:tags r:id="rId14"/>
            </p:custDataLst>
          </p:nvPr>
        </p:nvSpPr>
        <p:spPr bwMode="auto">
          <a:xfrm rot="20591200">
            <a:off x="11031733" y="6231206"/>
            <a:ext cx="1357845" cy="843199"/>
          </a:xfrm>
          <a:prstGeom prst="rect">
            <a:avLst/>
          </a:prstGeom>
          <a:solidFill>
            <a:schemeClr val="accent5"/>
          </a:solidFill>
          <a:ln w="9525">
            <a:noFill/>
            <a:miter lim="800000"/>
            <a:headEnd/>
            <a:tailEnd/>
          </a:ln>
          <a:effectLst/>
        </p:spPr>
        <p:txBody>
          <a:bodyPr wrap="none" lIns="180000" tIns="180000" rIns="180000" bIns="180000" anchor="t" anchorCtr="0"/>
          <a:lstStyle>
            <a:lvl1pPr algn="ctr">
              <a:spcBef>
                <a:spcPct val="20000"/>
              </a:spcBef>
              <a:buClr>
                <a:srgbClr val="00467D"/>
              </a:buClr>
              <a:defRPr sz="2000">
                <a:solidFill>
                  <a:schemeClr val="tx1"/>
                </a:solidFill>
                <a:latin typeface="Myriad Pro" pitchFamily="34" charset="0"/>
              </a:defRPr>
            </a:lvl1pPr>
            <a:lvl2pPr marL="742950" indent="-285750" algn="ctr">
              <a:spcBef>
                <a:spcPct val="20000"/>
              </a:spcBef>
              <a:buClr>
                <a:srgbClr val="00467D"/>
              </a:buClr>
              <a:defRPr sz="2000">
                <a:solidFill>
                  <a:schemeClr val="tx1"/>
                </a:solidFill>
                <a:latin typeface="Myriad Pro" pitchFamily="34" charset="0"/>
              </a:defRPr>
            </a:lvl2pPr>
            <a:lvl3pPr marL="1143000" indent="-228600" algn="ctr">
              <a:spcBef>
                <a:spcPct val="20000"/>
              </a:spcBef>
              <a:buClr>
                <a:srgbClr val="00467D"/>
              </a:buClr>
              <a:defRPr sz="2000">
                <a:solidFill>
                  <a:schemeClr val="tx1"/>
                </a:solidFill>
                <a:latin typeface="Myriad Pro" pitchFamily="34" charset="0"/>
              </a:defRPr>
            </a:lvl3pPr>
            <a:lvl4pPr marL="1600200" indent="-228600" algn="ctr">
              <a:spcBef>
                <a:spcPct val="20000"/>
              </a:spcBef>
              <a:buClr>
                <a:srgbClr val="00467D"/>
              </a:buClr>
              <a:defRPr sz="2000">
                <a:solidFill>
                  <a:schemeClr val="tx1"/>
                </a:solidFill>
                <a:latin typeface="Myriad Pro" pitchFamily="34" charset="0"/>
              </a:defRPr>
            </a:lvl4pPr>
            <a:lvl5pPr marL="2057400" indent="-228600" algn="ctr">
              <a:spcBef>
                <a:spcPct val="20000"/>
              </a:spcBef>
              <a:buClr>
                <a:srgbClr val="00467D"/>
              </a:buClr>
              <a:defRPr sz="2000">
                <a:solidFill>
                  <a:schemeClr val="tx1"/>
                </a:solidFill>
                <a:latin typeface="Myriad Pro" pitchFamily="34" charset="0"/>
              </a:defRPr>
            </a:lvl5pPr>
            <a:lvl6pPr marL="2514600" indent="-228600" algn="ctr" eaLnBrk="0" fontAlgn="base" hangingPunct="0">
              <a:spcBef>
                <a:spcPct val="20000"/>
              </a:spcBef>
              <a:spcAft>
                <a:spcPct val="0"/>
              </a:spcAft>
              <a:buClr>
                <a:srgbClr val="00467D"/>
              </a:buClr>
              <a:defRPr sz="2000">
                <a:solidFill>
                  <a:schemeClr val="tx1"/>
                </a:solidFill>
                <a:latin typeface="Myriad Pro" pitchFamily="34" charset="0"/>
              </a:defRPr>
            </a:lvl6pPr>
            <a:lvl7pPr marL="2971800" indent="-228600" algn="ctr" eaLnBrk="0" fontAlgn="base" hangingPunct="0">
              <a:spcBef>
                <a:spcPct val="20000"/>
              </a:spcBef>
              <a:spcAft>
                <a:spcPct val="0"/>
              </a:spcAft>
              <a:buClr>
                <a:srgbClr val="00467D"/>
              </a:buClr>
              <a:defRPr sz="2000">
                <a:solidFill>
                  <a:schemeClr val="tx1"/>
                </a:solidFill>
                <a:latin typeface="Myriad Pro" pitchFamily="34" charset="0"/>
              </a:defRPr>
            </a:lvl7pPr>
            <a:lvl8pPr marL="3429000" indent="-228600" algn="ctr" eaLnBrk="0" fontAlgn="base" hangingPunct="0">
              <a:spcBef>
                <a:spcPct val="20000"/>
              </a:spcBef>
              <a:spcAft>
                <a:spcPct val="0"/>
              </a:spcAft>
              <a:buClr>
                <a:srgbClr val="00467D"/>
              </a:buClr>
              <a:defRPr sz="2000">
                <a:solidFill>
                  <a:schemeClr val="tx1"/>
                </a:solidFill>
                <a:latin typeface="Myriad Pro" pitchFamily="34" charset="0"/>
              </a:defRPr>
            </a:lvl8pPr>
            <a:lvl9pPr marL="3886200" indent="-228600" algn="ctr" eaLnBrk="0" fontAlgn="base" hangingPunct="0">
              <a:spcBef>
                <a:spcPct val="20000"/>
              </a:spcBef>
              <a:spcAft>
                <a:spcPct val="0"/>
              </a:spcAft>
              <a:buClr>
                <a:srgbClr val="00467D"/>
              </a:buClr>
              <a:defRPr sz="2000">
                <a:solidFill>
                  <a:schemeClr val="tx1"/>
                </a:solidFill>
                <a:latin typeface="Myriad Pro" pitchFamily="34" charset="0"/>
              </a:defRPr>
            </a:lvl9pPr>
          </a:lstStyle>
          <a:p>
            <a:pPr algn="l" eaLnBrk="1" hangingPunct="1">
              <a:spcBef>
                <a:spcPct val="0"/>
              </a:spcBef>
              <a:buClrTx/>
            </a:pPr>
            <a:endParaRPr lang="de-DE" altLang="de-DE" sz="2400" dirty="0">
              <a:solidFill>
                <a:srgbClr val="D4F9ED"/>
              </a:solidFill>
              <a:latin typeface="Segoe UI Semibold" panose="020B0702040204020203" pitchFamily="34" charset="0"/>
              <a:cs typeface="Segoe UI Semibold" panose="020B0702040204020203" pitchFamily="34" charset="0"/>
            </a:endParaRPr>
          </a:p>
        </p:txBody>
      </p:sp>
      <p:sp>
        <p:nvSpPr>
          <p:cNvPr id="2" name="Titelplatzhalter 1">
            <a:extLst>
              <a:ext uri="{FF2B5EF4-FFF2-40B4-BE49-F238E27FC236}">
                <a16:creationId xmlns:a16="http://schemas.microsoft.com/office/drawing/2014/main" id="{91274DFE-1C05-4940-9046-D9CDD1627298}"/>
              </a:ext>
            </a:extLst>
          </p:cNvPr>
          <p:cNvSpPr>
            <a:spLocks noGrp="1"/>
          </p:cNvSpPr>
          <p:nvPr>
            <p:ph type="title"/>
          </p:nvPr>
        </p:nvSpPr>
        <p:spPr>
          <a:xfrm>
            <a:off x="720000" y="1044000"/>
            <a:ext cx="10800000" cy="630000"/>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FF9A3797-B366-4DD6-98AB-FBD456BD54F5}"/>
              </a:ext>
            </a:extLst>
          </p:cNvPr>
          <p:cNvSpPr>
            <a:spLocks noGrp="1"/>
          </p:cNvSpPr>
          <p:nvPr>
            <p:ph type="body" idx="1"/>
          </p:nvPr>
        </p:nvSpPr>
        <p:spPr>
          <a:xfrm>
            <a:off x="719999" y="1907999"/>
            <a:ext cx="10799999" cy="4515011"/>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
        <p:nvSpPr>
          <p:cNvPr id="6" name="Foliennummernplatzhalter 5">
            <a:extLst>
              <a:ext uri="{FF2B5EF4-FFF2-40B4-BE49-F238E27FC236}">
                <a16:creationId xmlns:a16="http://schemas.microsoft.com/office/drawing/2014/main" id="{689419CA-DD67-45C5-8145-FE97653A3FA0}"/>
              </a:ext>
            </a:extLst>
          </p:cNvPr>
          <p:cNvSpPr>
            <a:spLocks noGrp="1"/>
          </p:cNvSpPr>
          <p:nvPr>
            <p:ph type="sldNum" sz="quarter" idx="4"/>
          </p:nvPr>
        </p:nvSpPr>
        <p:spPr>
          <a:xfrm>
            <a:off x="11489475" y="6423025"/>
            <a:ext cx="550800" cy="273600"/>
          </a:xfrm>
          <a:prstGeom prst="rect">
            <a:avLst/>
          </a:prstGeom>
        </p:spPr>
        <p:txBody>
          <a:bodyPr vert="horz" lIns="0" tIns="0" rIns="0" bIns="0" rtlCol="0" anchor="ctr" anchorCtr="1"/>
          <a:lstStyle>
            <a:lvl1pPr algn="r">
              <a:defRPr sz="1200">
                <a:solidFill>
                  <a:schemeClr val="tx2"/>
                </a:solidFill>
                <a:latin typeface="Segoe UI" panose="020B0502040204020203" pitchFamily="34" charset="0"/>
                <a:cs typeface="Segoe UI" panose="020B0502040204020203" pitchFamily="34" charset="0"/>
              </a:defRPr>
            </a:lvl1pPr>
          </a:lstStyle>
          <a:p>
            <a:fld id="{5466DDEF-6F62-4E10-A7D9-534B7EFA16E6}" type="slidenum">
              <a:rPr lang="de-DE" smtClean="0"/>
              <a:pPr/>
              <a:t>‹Nr.›</a:t>
            </a:fld>
            <a:endParaRPr lang="de-DE" dirty="0"/>
          </a:p>
        </p:txBody>
      </p:sp>
      <p:cxnSp>
        <p:nvCxnSpPr>
          <p:cNvPr id="15" name="Gerader Verbinder 14">
            <a:extLst>
              <a:ext uri="{FF2B5EF4-FFF2-40B4-BE49-F238E27FC236}">
                <a16:creationId xmlns:a16="http://schemas.microsoft.com/office/drawing/2014/main" id="{2199D4CB-111E-4DA1-8B53-6FD1D901EA97}"/>
              </a:ext>
            </a:extLst>
          </p:cNvPr>
          <p:cNvCxnSpPr>
            <a:cxnSpLocks/>
          </p:cNvCxnSpPr>
          <p:nvPr userDrawn="1"/>
        </p:nvCxnSpPr>
        <p:spPr>
          <a:xfrm>
            <a:off x="720000" y="630662"/>
            <a:ext cx="1080114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7" name="Grafik 16">
            <a:extLst>
              <a:ext uri="{FF2B5EF4-FFF2-40B4-BE49-F238E27FC236}">
                <a16:creationId xmlns:a16="http://schemas.microsoft.com/office/drawing/2014/main" id="{F603C196-0821-401E-B423-12E773AA977D}"/>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674617" y="275818"/>
            <a:ext cx="1032335" cy="297652"/>
          </a:xfrm>
          <a:prstGeom prst="rect">
            <a:avLst/>
          </a:prstGeom>
        </p:spPr>
      </p:pic>
      <p:sp>
        <p:nvSpPr>
          <p:cNvPr id="8" name="Textplatzhalter 2">
            <a:extLst>
              <a:ext uri="{FF2B5EF4-FFF2-40B4-BE49-F238E27FC236}">
                <a16:creationId xmlns:a16="http://schemas.microsoft.com/office/drawing/2014/main" id="{AABBF9E4-8974-4E10-9E0B-8899C2199B1F}"/>
              </a:ext>
            </a:extLst>
          </p:cNvPr>
          <p:cNvSpPr txBox="1">
            <a:spLocks/>
          </p:cNvSpPr>
          <p:nvPr userDrawn="1"/>
        </p:nvSpPr>
        <p:spPr>
          <a:xfrm>
            <a:off x="2620800" y="0"/>
            <a:ext cx="8899200" cy="532800"/>
          </a:xfrm>
          <a:prstGeom prst="rect">
            <a:avLst/>
          </a:prstGeom>
        </p:spPr>
        <p:txBody>
          <a:bodyPr lIns="0" tIns="0" rIns="0" bIns="0" anchor="b">
            <a:normAutofit/>
          </a:bodyPr>
          <a:lstStyle>
            <a:lvl1pPr marL="0" indent="0" algn="r" defTabSz="914400" rtl="0" eaLnBrk="1" latinLnBrk="0" hangingPunct="1">
              <a:lnSpc>
                <a:spcPct val="100000"/>
              </a:lnSpc>
              <a:spcBef>
                <a:spcPts val="0"/>
              </a:spcBef>
              <a:spcAft>
                <a:spcPts val="1200"/>
              </a:spcAft>
              <a:buClr>
                <a:srgbClr val="009ED4"/>
              </a:buClr>
              <a:buFont typeface="Wingdings" panose="05000000000000000000" pitchFamily="2" charset="2"/>
              <a:buNone/>
              <a:defRPr sz="1200" b="0" kern="1200">
                <a:solidFill>
                  <a:schemeClr val="bg1">
                    <a:lumMod val="50000"/>
                  </a:schemeClr>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100000"/>
              </a:lnSpc>
              <a:spcBef>
                <a:spcPts val="0"/>
              </a:spcBef>
              <a:spcAft>
                <a:spcPts val="1200"/>
              </a:spcAft>
              <a:buClr>
                <a:srgbClr val="009ED4"/>
              </a:buClr>
              <a:buFont typeface="Wingdings" panose="05000000000000000000" pitchFamily="2" charset="2"/>
              <a:buNone/>
              <a:defRPr sz="2000" b="1" kern="1200">
                <a:solidFill>
                  <a:schemeClr val="tx1"/>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100000"/>
              </a:lnSpc>
              <a:spcBef>
                <a:spcPts val="0"/>
              </a:spcBef>
              <a:spcAft>
                <a:spcPts val="1200"/>
              </a:spcAft>
              <a:buFont typeface="Wingdings" panose="05000000000000000000" pitchFamily="2" charset="2"/>
              <a:buNone/>
              <a:defRPr sz="1800" b="1" kern="1200">
                <a:solidFill>
                  <a:schemeClr val="tx1"/>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100000"/>
              </a:lnSpc>
              <a:spcBef>
                <a:spcPts val="0"/>
              </a:spcBef>
              <a:spcAft>
                <a:spcPts val="1200"/>
              </a:spcAft>
              <a:buClr>
                <a:schemeClr val="bg1">
                  <a:lumMod val="50000"/>
                </a:schemeClr>
              </a:buClr>
              <a:buFont typeface="Wingdings" panose="05000000000000000000" pitchFamily="2" charset="2"/>
              <a:buNone/>
              <a:defRPr sz="1600" b="1" kern="1200">
                <a:solidFill>
                  <a:schemeClr val="tx1"/>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1100" dirty="0">
                <a:solidFill>
                  <a:schemeClr val="bg1">
                    <a:lumMod val="50000"/>
                  </a:schemeClr>
                </a:solidFill>
              </a:rPr>
              <a:t>Research data management</a:t>
            </a:r>
            <a:r>
              <a:rPr lang="en-GB" sz="1200" dirty="0">
                <a:solidFill>
                  <a:schemeClr val="bg1">
                    <a:lumMod val="50000"/>
                  </a:schemeClr>
                </a:solidFill>
              </a:rPr>
              <a:t> </a:t>
            </a:r>
            <a:r>
              <a:rPr lang="en-GB" sz="1100" dirty="0">
                <a:solidFill>
                  <a:schemeClr val="bg1">
                    <a:lumMod val="50000"/>
                  </a:schemeClr>
                </a:solidFill>
              </a:rPr>
              <a:t>for small projects in the Social and Economic Sciences</a:t>
            </a:r>
            <a:endParaRPr lang="de-DE" sz="1100" dirty="0">
              <a:solidFill>
                <a:schemeClr val="bg1">
                  <a:lumMod val="50000"/>
                </a:schemeClr>
              </a:solidFill>
            </a:endParaRPr>
          </a:p>
        </p:txBody>
      </p:sp>
    </p:spTree>
    <p:extLst>
      <p:ext uri="{BB962C8B-B14F-4D97-AF65-F5344CB8AC3E}">
        <p14:creationId xmlns:p14="http://schemas.microsoft.com/office/powerpoint/2010/main" val="1819252746"/>
      </p:ext>
    </p:extLst>
  </p:cSld>
  <p:clrMap bg1="lt1" tx1="dk1" bg2="lt2" tx2="dk2" accent1="accent1" accent2="accent2" accent3="accent3" accent4="accent4" accent5="accent5" accent6="accent6" hlink="hlink" folHlink="folHlink"/>
  <p:sldLayoutIdLst>
    <p:sldLayoutId id="2147483665" r:id="rId1"/>
    <p:sldLayoutId id="2147483659" r:id="rId2"/>
    <p:sldLayoutId id="2147483654" r:id="rId3"/>
    <p:sldLayoutId id="2147483658" r:id="rId4"/>
    <p:sldLayoutId id="2147483663" r:id="rId5"/>
    <p:sldLayoutId id="2147483664" r:id="rId6"/>
    <p:sldLayoutId id="2147483650" r:id="rId7"/>
    <p:sldLayoutId id="2147483657" r:id="rId8"/>
    <p:sldLayoutId id="2147483661" r:id="rId9"/>
    <p:sldLayoutId id="2147483653" r:id="rId10"/>
    <p:sldLayoutId id="2147483652" r:id="rId11"/>
    <p:sldLayoutId id="2147483656" r:id="rId12"/>
  </p:sldLayoutIdLst>
  <p:hf hdr="0" dt="0"/>
  <p:txStyles>
    <p:titleStyle>
      <a:lvl1pPr algn="l" defTabSz="914400" rtl="0" eaLnBrk="1" latinLnBrk="0" hangingPunct="1">
        <a:lnSpc>
          <a:spcPct val="90000"/>
        </a:lnSpc>
        <a:spcBef>
          <a:spcPct val="0"/>
        </a:spcBef>
        <a:buNone/>
        <a:defRPr sz="4000" kern="1200">
          <a:solidFill>
            <a:schemeClr val="tx1"/>
          </a:solidFill>
          <a:latin typeface="Georgia" panose="02040502050405020303" pitchFamily="18" charset="0"/>
          <a:ea typeface="+mj-ea"/>
          <a:cs typeface="+mj-cs"/>
        </a:defRPr>
      </a:lvl1pPr>
    </p:titleStyle>
    <p:bodyStyle>
      <a:lvl1pPr marL="607500" indent="-571500" algn="l" defTabSz="914400" rtl="0" eaLnBrk="1" latinLnBrk="0" hangingPunct="1">
        <a:lnSpc>
          <a:spcPct val="100000"/>
        </a:lnSpc>
        <a:spcBef>
          <a:spcPts val="0"/>
        </a:spcBef>
        <a:spcAft>
          <a:spcPts val="1200"/>
        </a:spcAft>
        <a:buClr>
          <a:schemeClr val="accent2"/>
        </a:buClr>
        <a:buFont typeface="+mj-lt"/>
        <a:buAutoNum type="arabicPeriod"/>
        <a:defRPr sz="3200" kern="1200">
          <a:solidFill>
            <a:schemeClr val="tx1"/>
          </a:solidFill>
          <a:latin typeface="Segoe UI" panose="020B0502040204020203" pitchFamily="34" charset="0"/>
          <a:ea typeface="+mn-ea"/>
          <a:cs typeface="Segoe UI" panose="020B0502040204020203" pitchFamily="34" charset="0"/>
        </a:defRPr>
      </a:lvl1pPr>
      <a:lvl2pPr marL="946350" indent="-514350" algn="l" defTabSz="914400" rtl="0" eaLnBrk="1" latinLnBrk="0" hangingPunct="1">
        <a:lnSpc>
          <a:spcPct val="100000"/>
        </a:lnSpc>
        <a:spcBef>
          <a:spcPts val="0"/>
        </a:spcBef>
        <a:spcAft>
          <a:spcPts val="1200"/>
        </a:spcAft>
        <a:buClr>
          <a:schemeClr val="accent2"/>
        </a:buClr>
        <a:buFont typeface="+mj-lt"/>
        <a:buAutoNum type="alphaLcParenR"/>
        <a:defRPr lang="de-DE" sz="2800" kern="1200" dirty="0" smtClean="0">
          <a:solidFill>
            <a:schemeClr val="tx1"/>
          </a:solidFill>
          <a:latin typeface="Segoe UI" panose="020B0502040204020203" pitchFamily="34" charset="0"/>
          <a:ea typeface="+mn-ea"/>
          <a:cs typeface="Segoe UI" panose="020B0502040204020203" pitchFamily="34" charset="0"/>
        </a:defRPr>
      </a:lvl2pPr>
      <a:lvl3pPr marL="1348200" indent="-457200" algn="l" defTabSz="914400" rtl="0" eaLnBrk="1" latinLnBrk="0" hangingPunct="1">
        <a:lnSpc>
          <a:spcPct val="100000"/>
        </a:lnSpc>
        <a:spcBef>
          <a:spcPts val="0"/>
        </a:spcBef>
        <a:spcAft>
          <a:spcPts val="1200"/>
        </a:spcAft>
        <a:buFont typeface="Wingdings" panose="05000000000000000000" pitchFamily="2" charset="2"/>
        <a:buChar char="§"/>
        <a:defRPr sz="2400" kern="1200">
          <a:solidFill>
            <a:schemeClr val="accent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0"/>
        </a:spcBef>
        <a:spcAft>
          <a:spcPts val="1200"/>
        </a:spcAft>
        <a:buClr>
          <a:schemeClr val="bg1">
            <a:lumMod val="50000"/>
          </a:schemeClr>
        </a:buClr>
        <a:buFont typeface="Wingdings" panose="05000000000000000000" pitchFamily="2" charset="2"/>
        <a:buChar char="§"/>
        <a:defRPr sz="20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dfg.de/download/pdf/foerderung/grundlagen_dfg_foerderung/forschungsdaten/forschungsdaten_checkliste_en.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ec.europa.eu/research/participants/docs/h2020-funding-guide/cross-cutting-issues/open-access-data-management/data-management_en.htm" TargetMode="External"/><Relationship Id="rId7" Type="http://schemas.openxmlformats.org/officeDocument/2006/relationships/image" Target="../media/image9.svg"/><Relationship Id="rId2" Type="http://schemas.openxmlformats.org/officeDocument/2006/relationships/hyperlink" Target="https://doi.org/10.1038/sdata.2016.18" TargetMode="External"/><Relationship Id="rId1" Type="http://schemas.openxmlformats.org/officeDocument/2006/relationships/slideLayout" Target="../slideLayouts/slideLayout10.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14.xml.rels><?xml version="1.0" encoding="UTF-8" standalone="yes"?>
<Relationships xmlns="http://schemas.openxmlformats.org/package/2006/relationships"><Relationship Id="rId8" Type="http://schemas.openxmlformats.org/officeDocument/2006/relationships/hyperlink" Target="https://www.forschungsdaten.info/themen/informieren-und-planen/datenlebenszyklus/"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ukdataservice.ac.uk/learning-hub/research-data-managemen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4.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www.nfdi.de/?lang=en" TargetMode="External"/><Relationship Id="rId7" Type="http://schemas.openxmlformats.org/officeDocument/2006/relationships/diagramColors" Target="../diagrams/colors4.xml"/><Relationship Id="rId2" Type="http://schemas.openxmlformats.org/officeDocument/2006/relationships/hyperlink" Target="https://www.konsortswd.de/en/datacentres/all-datacentres/" TargetMode="External"/><Relationship Id="rId1" Type="http://schemas.openxmlformats.org/officeDocument/2006/relationships/slideLayout" Target="../slideLayouts/slideLayout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8" Type="http://schemas.openxmlformats.org/officeDocument/2006/relationships/hyperlink" Target="https://doi.org/10.25656/01:22298" TargetMode="External"/><Relationship Id="rId3" Type="http://schemas.openxmlformats.org/officeDocument/2006/relationships/hyperlink" Target="https://static-archive.cessda.eu/content/download/4302/48656/file/TTT_DO_DMPExpertGuide_v1.3.pdf" TargetMode="External"/><Relationship Id="rId7" Type="http://schemas.openxmlformats.org/officeDocument/2006/relationships/hyperlink" Target="https://doi.org/10.5281/Zenodo.4915862"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www.icpsr.umich.edu/web/pages/datamanagement/dmp/elements.html" TargetMode="External"/><Relationship Id="rId5" Type="http://schemas.openxmlformats.org/officeDocument/2006/relationships/hyperlink" Target="https://doi.org/10.31234/osf.io/hcxtm" TargetMode="External"/><Relationship Id="rId10" Type="http://schemas.openxmlformats.org/officeDocument/2006/relationships/image" Target="../media/image16.svg"/><Relationship Id="rId4" Type="http://schemas.openxmlformats.org/officeDocument/2006/relationships/hyperlink" Target="https://forschungsdaten.info/themen/informieren-und-planen/datenmanagementplan/" TargetMode="External"/><Relationship Id="rId9"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openxmlformats.org/officeDocument/2006/relationships/hyperlink" Target="https://argos.openaire.eu/splash/" TargetMode="External"/><Relationship Id="rId3" Type="http://schemas.openxmlformats.org/officeDocument/2006/relationships/image" Target="../media/image15.png"/><Relationship Id="rId7" Type="http://schemas.openxmlformats.org/officeDocument/2006/relationships/hyperlink" Target="https://rdmorganiser.github.io/en/"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www.forschungsdaten-bildung.de/stamp-nutzen" TargetMode="External"/><Relationship Id="rId11" Type="http://schemas.openxmlformats.org/officeDocument/2006/relationships/hyperlink" Target="https://dmptool.org/" TargetMode="External"/><Relationship Id="rId5" Type="http://schemas.openxmlformats.org/officeDocument/2006/relationships/hyperlink" Target="https://doi.org/10.5281/zenodo.1212496" TargetMode="External"/><Relationship Id="rId10" Type="http://schemas.openxmlformats.org/officeDocument/2006/relationships/hyperlink" Target="https://ds-wizard.org/" TargetMode="External"/><Relationship Id="rId4" Type="http://schemas.openxmlformats.org/officeDocument/2006/relationships/image" Target="../media/image16.svg"/><Relationship Id="rId9" Type="http://schemas.openxmlformats.org/officeDocument/2006/relationships/hyperlink" Target="https://dmponline.dcc.ac.uk/" TargetMode="Externa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5281/zenodo.1212496" TargetMode="External"/><Relationship Id="rId7" Type="http://schemas.openxmlformats.org/officeDocument/2006/relationships/image" Target="../media/image16.sv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hyperlink" Target="https://doi.org/10.17620/02671.1" TargetMode="External"/><Relationship Id="rId4" Type="http://schemas.openxmlformats.org/officeDocument/2006/relationships/hyperlink" Target="https://www.dfg.de/en/research_funding/faq/faq_humanities_social_science/index.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4.png"/><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3.xml.rels><?xml version="1.0" encoding="UTF-8" standalone="yes"?>
<Relationships xmlns="http://schemas.openxmlformats.org/package/2006/relationships"><Relationship Id="rId8" Type="http://schemas.openxmlformats.org/officeDocument/2006/relationships/hyperlink" Target="https://www.konsortswd.de/en/ratswd/best-practices-research-ethics/data-protection/" TargetMode="External"/><Relationship Id="rId3" Type="http://schemas.openxmlformats.org/officeDocument/2006/relationships/image" Target="../media/image15.png"/><Relationship Id="rId7" Type="http://schemas.openxmlformats.org/officeDocument/2006/relationships/hyperlink" Target="https://doi.org/10.17620/02671.57"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www.cnil.fr/en/open-source-pia-software-helps-carry-out-data-protection-impact-assessment" TargetMode="External"/><Relationship Id="rId5" Type="http://schemas.openxmlformats.org/officeDocument/2006/relationships/hyperlink" Target="https://doi.org/10.5281/zenodo.1212496" TargetMode="External"/><Relationship Id="rId4" Type="http://schemas.openxmlformats.org/officeDocument/2006/relationships/image" Target="../media/image16.svg"/><Relationship Id="rId9" Type="http://schemas.openxmlformats.org/officeDocument/2006/relationships/hyperlink" Target="https://www.forschungsdaten-bildung.de/datenschutzrechtliche-aspekte" TargetMode="Externa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doi.org/10.5281/zenodo.1212496" TargetMode="External"/><Relationship Id="rId7" Type="http://schemas.openxmlformats.org/officeDocument/2006/relationships/hyperlink" Target="https://doi.org/10.25656/01:22297"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doi.org/10.25656/01:22302" TargetMode="External"/><Relationship Id="rId5" Type="http://schemas.openxmlformats.org/officeDocument/2006/relationships/hyperlink" Target="https://doi.org/10.25656/01:22301" TargetMode="External"/><Relationship Id="rId4" Type="http://schemas.openxmlformats.org/officeDocument/2006/relationships/hyperlink" Target="https://consent.dariah.eu/node/2" TargetMode="External"/><Relationship Id="rId9" Type="http://schemas.openxmlformats.org/officeDocument/2006/relationships/image" Target="../media/image16.sv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1.xml.rels><?xml version="1.0" encoding="UTF-8" standalone="yes"?>
<Relationships xmlns="http://schemas.openxmlformats.org/package/2006/relationships"><Relationship Id="rId8" Type="http://schemas.openxmlformats.org/officeDocument/2006/relationships/hyperlink" Target="https://www.qualiservice.org/en/the-helpdesk/tools.html" TargetMode="External"/><Relationship Id="rId3" Type="http://schemas.openxmlformats.org/officeDocument/2006/relationships/image" Target="../media/image15.png"/><Relationship Id="rId7" Type="http://schemas.openxmlformats.org/officeDocument/2006/relationships/hyperlink" Target="https://www.pedocs.de/frontdoor.php?source_opus=21968"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s://doi.org/10.25656/01:21970" TargetMode="External"/><Relationship Id="rId5" Type="http://schemas.openxmlformats.org/officeDocument/2006/relationships/hyperlink" Target="https://doi.org/10.5281/zenodo.1212496" TargetMode="External"/><Relationship Id="rId4" Type="http://schemas.openxmlformats.org/officeDocument/2006/relationships/image" Target="../media/image16.sv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8.svg"/></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14.png"/><Relationship Id="rId2" Type="http://schemas.openxmlformats.org/officeDocument/2006/relationships/diagramData" Target="../diagrams/data23.xml"/><Relationship Id="rId1" Type="http://schemas.openxmlformats.org/officeDocument/2006/relationships/slideLayout" Target="../slideLayouts/slideLayout4.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8.xml.rels><?xml version="1.0" encoding="UTF-8" standalone="yes"?>
<Relationships xmlns="http://schemas.openxmlformats.org/package/2006/relationships"><Relationship Id="rId8" Type="http://schemas.openxmlformats.org/officeDocument/2006/relationships/hyperlink" Target="https://www.fosteropenscience.eu/resources" TargetMode="External"/><Relationship Id="rId3" Type="http://schemas.openxmlformats.org/officeDocument/2006/relationships/image" Target="../media/image15.png"/><Relationship Id="rId7" Type="http://schemas.openxmlformats.org/officeDocument/2006/relationships/hyperlink" Target="https://datawizkb.leibniz-psychology.org/index.php/during-data-collection/"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hyperlink" Target="https://dmeg.cessda.eu/Data-Management-Expert-Guide" TargetMode="External"/><Relationship Id="rId5" Type="http://schemas.openxmlformats.org/officeDocument/2006/relationships/hyperlink" Target="https://doi.org/10.5281/zenodo.1212496" TargetMode="External"/><Relationship Id="rId10" Type="http://schemas.openxmlformats.org/officeDocument/2006/relationships/hyperlink" Target="https://ukdataservice.ac.uk/learning-hub/research-data-management/" TargetMode="External"/><Relationship Id="rId4" Type="http://schemas.openxmlformats.org/officeDocument/2006/relationships/image" Target="../media/image16.svg"/><Relationship Id="rId9" Type="http://schemas.openxmlformats.org/officeDocument/2006/relationships/hyperlink" Target="https://apps.crossref.org/coaccess/coaccess.html?doi=10.3224/84742233.06" TargetMode="Externa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doi.org/10.4232/10.fisuzida2015.2"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hyperlink" Target="https://doi.org/10.25656/01:22386" TargetMode="External"/><Relationship Id="rId5" Type="http://schemas.openxmlformats.org/officeDocument/2006/relationships/hyperlink" Target="https://doi.org/10.26092/ELIB/166" TargetMode="External"/><Relationship Id="rId4" Type="http://schemas.openxmlformats.org/officeDocument/2006/relationships/image" Target="../media/image16.svg"/></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14.png"/><Relationship Id="rId2" Type="http://schemas.openxmlformats.org/officeDocument/2006/relationships/diagramData" Target="../diagrams/data31.xml"/><Relationship Id="rId1" Type="http://schemas.openxmlformats.org/officeDocument/2006/relationships/slideLayout" Target="../slideLayouts/slideLayout4.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8" Type="http://schemas.openxmlformats.org/officeDocument/2006/relationships/diagramLayout" Target="../diagrams/layout35.xml"/><Relationship Id="rId3" Type="http://schemas.openxmlformats.org/officeDocument/2006/relationships/image" Target="../media/image15.png"/><Relationship Id="rId7" Type="http://schemas.openxmlformats.org/officeDocument/2006/relationships/diagramData" Target="../diagrams/data35.xml"/><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hyperlink" Target="http://www.konsortswd.de/datenzentren/alle-datenzentren/" TargetMode="External"/><Relationship Id="rId11" Type="http://schemas.microsoft.com/office/2007/relationships/diagramDrawing" Target="../diagrams/drawing35.xml"/><Relationship Id="rId5" Type="http://schemas.openxmlformats.org/officeDocument/2006/relationships/hyperlink" Target="http://www.re3data.org/" TargetMode="External"/><Relationship Id="rId10" Type="http://schemas.openxmlformats.org/officeDocument/2006/relationships/diagramColors" Target="../diagrams/colors35.xml"/><Relationship Id="rId4" Type="http://schemas.openxmlformats.org/officeDocument/2006/relationships/image" Target="../media/image16.svg"/><Relationship Id="rId9" Type="http://schemas.openxmlformats.org/officeDocument/2006/relationships/diagramQuickStyle" Target="../diagrams/quickStyle35.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36.xml"/><Relationship Id="rId7" Type="http://schemas.openxmlformats.org/officeDocument/2006/relationships/image" Target="../media/image14.png"/><Relationship Id="rId2" Type="http://schemas.openxmlformats.org/officeDocument/2006/relationships/diagramData" Target="../diagrams/data36.xml"/><Relationship Id="rId1" Type="http://schemas.openxmlformats.org/officeDocument/2006/relationships/slideLayout" Target="../slideLayouts/slideLayout4.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6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hyperlink" Target="https://www.gesis.org/angebot/wissen-vermitteln/publikationen/archiv" TargetMode="External"/><Relationship Id="rId7"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hyperlink" Target="https://datacite.org/index.html" TargetMode="External"/><Relationship Id="rId5" Type="http://schemas.openxmlformats.org/officeDocument/2006/relationships/hyperlink" Target="https://www.sociosite.net/databases" TargetMode="External"/><Relationship Id="rId4" Type="http://schemas.openxmlformats.org/officeDocument/2006/relationships/hyperlink" Target="https://datacatalogue.cessda.eu/"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mailto:office@ratswd.de" TargetMode="External"/><Relationship Id="rId7" Type="http://schemas.openxmlformats.org/officeDocument/2006/relationships/hyperlink" Target="stock.adobe.com" TargetMode="External"/><Relationship Id="rId2" Type="http://schemas.openxmlformats.org/officeDocument/2006/relationships/notesSlide" Target="../notesSlides/notesSlide45.xml"/><Relationship Id="rId1" Type="http://schemas.openxmlformats.org/officeDocument/2006/relationships/slideLayout" Target="../slideLayouts/slideLayout11.xml"/><Relationship Id="rId6" Type="http://schemas.openxmlformats.org/officeDocument/2006/relationships/hyperlink" Target="https://creativecommons.org/licenses/by/4.0/" TargetMode="External"/><Relationship Id="rId5" Type="http://schemas.openxmlformats.org/officeDocument/2006/relationships/hyperlink" Target="https://doi.org/10.17620/02671.85" TargetMode="External"/><Relationship Id="rId4" Type="http://schemas.openxmlformats.org/officeDocument/2006/relationships/hyperlink" Target="https://www.ratswd.d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6C9AF7FB-7A21-4F38-A772-DD50D79000E5}"/>
              </a:ext>
            </a:extLst>
          </p:cNvPr>
          <p:cNvSpPr/>
          <p:nvPr/>
        </p:nvSpPr>
        <p:spPr>
          <a:xfrm>
            <a:off x="1022464" y="3751384"/>
            <a:ext cx="6691321" cy="1981201"/>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itel 1">
            <a:extLst>
              <a:ext uri="{FF2B5EF4-FFF2-40B4-BE49-F238E27FC236}">
                <a16:creationId xmlns:a16="http://schemas.microsoft.com/office/drawing/2014/main" id="{0B10FA0F-F760-4C96-BCD3-A022157742C3}"/>
              </a:ext>
            </a:extLst>
          </p:cNvPr>
          <p:cNvSpPr txBox="1">
            <a:spLocks/>
          </p:cNvSpPr>
          <p:nvPr/>
        </p:nvSpPr>
        <p:spPr>
          <a:xfrm>
            <a:off x="1250948" y="4664672"/>
            <a:ext cx="6525393" cy="100929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kern="1200">
                <a:solidFill>
                  <a:schemeClr val="tx2"/>
                </a:solidFill>
                <a:latin typeface="Georgia" panose="02040502050405020303" pitchFamily="18" charset="0"/>
                <a:ea typeface="+mj-ea"/>
                <a:cs typeface="+mj-cs"/>
              </a:defRPr>
            </a:lvl1pPr>
          </a:lstStyle>
          <a:p>
            <a:pPr>
              <a:lnSpc>
                <a:spcPct val="100000"/>
              </a:lnSpc>
              <a:spcBef>
                <a:spcPts val="2400"/>
              </a:spcBef>
            </a:pPr>
            <a:r>
              <a:rPr lang="en-GB" sz="2700" dirty="0"/>
              <a:t>for small projects in the</a:t>
            </a:r>
            <a:br>
              <a:rPr lang="en-GB" sz="2700" dirty="0"/>
            </a:br>
            <a:r>
              <a:rPr lang="en-GB" sz="2700" dirty="0"/>
              <a:t>Social and Economic Sciences</a:t>
            </a:r>
          </a:p>
        </p:txBody>
      </p:sp>
      <p:sp>
        <p:nvSpPr>
          <p:cNvPr id="9" name="Titel 1">
            <a:extLst>
              <a:ext uri="{FF2B5EF4-FFF2-40B4-BE49-F238E27FC236}">
                <a16:creationId xmlns:a16="http://schemas.microsoft.com/office/drawing/2014/main" id="{9EEC7F84-E03D-4A38-9459-0DCFA834DE69}"/>
              </a:ext>
            </a:extLst>
          </p:cNvPr>
          <p:cNvSpPr txBox="1">
            <a:spLocks/>
          </p:cNvSpPr>
          <p:nvPr/>
        </p:nvSpPr>
        <p:spPr>
          <a:xfrm>
            <a:off x="1250949" y="3903783"/>
            <a:ext cx="6525393" cy="92495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kern="1200">
                <a:solidFill>
                  <a:schemeClr val="tx2"/>
                </a:solidFill>
                <a:latin typeface="Georgia" panose="02040502050405020303" pitchFamily="18" charset="0"/>
                <a:ea typeface="+mj-ea"/>
                <a:cs typeface="+mj-cs"/>
              </a:defRPr>
            </a:lvl1pPr>
          </a:lstStyle>
          <a:p>
            <a:pPr>
              <a:lnSpc>
                <a:spcPct val="100000"/>
              </a:lnSpc>
              <a:spcBef>
                <a:spcPts val="2400"/>
              </a:spcBef>
            </a:pPr>
            <a:r>
              <a:rPr lang="en-GB" sz="4000" dirty="0"/>
              <a:t>Research data management</a:t>
            </a:r>
            <a:endParaRPr lang="en-GB" sz="2700" dirty="0"/>
          </a:p>
        </p:txBody>
      </p:sp>
    </p:spTree>
    <p:extLst>
      <p:ext uri="{BB962C8B-B14F-4D97-AF65-F5344CB8AC3E}">
        <p14:creationId xmlns:p14="http://schemas.microsoft.com/office/powerpoint/2010/main" val="3812257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1C09A0B-5938-4F5E-A819-34DFA0B2FA0F}"/>
              </a:ext>
            </a:extLst>
          </p:cNvPr>
          <p:cNvSpPr>
            <a:spLocks noGrp="1"/>
          </p:cNvSpPr>
          <p:nvPr>
            <p:ph type="sldNum" sz="quarter" idx="12"/>
          </p:nvPr>
        </p:nvSpPr>
        <p:spPr/>
        <p:txBody>
          <a:bodyPr/>
          <a:lstStyle/>
          <a:p>
            <a:fld id="{5466DDEF-6F62-4E10-A7D9-534B7EFA16E6}" type="slidenum">
              <a:rPr lang="de-DE" smtClean="0"/>
              <a:t>10</a:t>
            </a:fld>
            <a:endParaRPr lang="de-DE"/>
          </a:p>
        </p:txBody>
      </p:sp>
      <p:sp>
        <p:nvSpPr>
          <p:cNvPr id="3" name="Titel 2">
            <a:extLst>
              <a:ext uri="{FF2B5EF4-FFF2-40B4-BE49-F238E27FC236}">
                <a16:creationId xmlns:a16="http://schemas.microsoft.com/office/drawing/2014/main" id="{2C0A4D5E-C16F-4B6D-A9B8-F3D839A020D3}"/>
              </a:ext>
            </a:extLst>
          </p:cNvPr>
          <p:cNvSpPr>
            <a:spLocks noGrp="1"/>
          </p:cNvSpPr>
          <p:nvPr>
            <p:ph type="title"/>
          </p:nvPr>
        </p:nvSpPr>
        <p:spPr>
          <a:xfrm>
            <a:off x="720000" y="809238"/>
            <a:ext cx="10800000" cy="630000"/>
          </a:xfrm>
        </p:spPr>
        <p:txBody>
          <a:bodyPr>
            <a:normAutofit fontScale="90000"/>
          </a:bodyPr>
          <a:lstStyle/>
          <a:p>
            <a:pPr marL="36000" lvl="0" indent="0">
              <a:lnSpc>
                <a:spcPct val="100000"/>
              </a:lnSpc>
              <a:spcBef>
                <a:spcPts val="0"/>
              </a:spcBef>
              <a:spcAft>
                <a:spcPts val="1200"/>
              </a:spcAft>
              <a:buNone/>
            </a:pPr>
            <a:r>
              <a:rPr lang="en-GB" sz="3200" b="1" dirty="0">
                <a:solidFill>
                  <a:srgbClr val="000000"/>
                </a:solidFill>
                <a:latin typeface="Segoe UI" panose="020B0502040204020203" pitchFamily="34" charset="0"/>
                <a:ea typeface="+mn-ea"/>
                <a:cs typeface="Segoe UI" panose="020B0502040204020203" pitchFamily="34" charset="0"/>
              </a:rPr>
              <a:t>Why is RDM important?</a:t>
            </a:r>
            <a:br>
              <a:rPr lang="en-GB" sz="3200" b="1" dirty="0">
                <a:solidFill>
                  <a:srgbClr val="000000"/>
                </a:solidFill>
                <a:latin typeface="Segoe UI" panose="020B0502040204020203" pitchFamily="34" charset="0"/>
                <a:ea typeface="+mn-ea"/>
                <a:cs typeface="Segoe UI" panose="020B0502040204020203" pitchFamily="34" charset="0"/>
              </a:rPr>
            </a:br>
            <a:r>
              <a:rPr lang="en-GB" sz="3200" dirty="0">
                <a:solidFill>
                  <a:srgbClr val="000000"/>
                </a:solidFill>
                <a:latin typeface="Segoe UI" panose="020B0502040204020203" pitchFamily="34" charset="0"/>
                <a:ea typeface="+mn-ea"/>
                <a:cs typeface="Segoe UI" panose="020B0502040204020203" pitchFamily="34" charset="0"/>
              </a:rPr>
              <a:t>An example from qualitative research</a:t>
            </a:r>
            <a:r>
              <a:rPr lang="de-DE" sz="3200" dirty="0">
                <a:solidFill>
                  <a:srgbClr val="000000"/>
                </a:solidFill>
                <a:latin typeface="Segoe UI" panose="020B0502040204020203" pitchFamily="34" charset="0"/>
                <a:ea typeface="+mn-ea"/>
                <a:cs typeface="Segoe UI" panose="020B0502040204020203" pitchFamily="34" charset="0"/>
              </a:rPr>
              <a:t> (3)</a:t>
            </a:r>
            <a:br>
              <a:rPr lang="de-DE" sz="3200" dirty="0">
                <a:solidFill>
                  <a:srgbClr val="000000"/>
                </a:solidFill>
                <a:latin typeface="Segoe UI" panose="020B0502040204020203" pitchFamily="34" charset="0"/>
                <a:ea typeface="+mn-ea"/>
                <a:cs typeface="Segoe UI" panose="020B0502040204020203" pitchFamily="34" charset="0"/>
              </a:rPr>
            </a:br>
            <a:endParaRPr lang="de-DE" dirty="0"/>
          </a:p>
        </p:txBody>
      </p:sp>
      <p:sp>
        <p:nvSpPr>
          <p:cNvPr id="4" name="Rechteck 3">
            <a:extLst>
              <a:ext uri="{FF2B5EF4-FFF2-40B4-BE49-F238E27FC236}">
                <a16:creationId xmlns:a16="http://schemas.microsoft.com/office/drawing/2014/main" id="{9F6E12B4-67A6-4141-92F3-83E69E188D4C}"/>
              </a:ext>
            </a:extLst>
          </p:cNvPr>
          <p:cNvSpPr/>
          <p:nvPr/>
        </p:nvSpPr>
        <p:spPr>
          <a:xfrm>
            <a:off x="3048000" y="2905780"/>
            <a:ext cx="6096000" cy="1046440"/>
          </a:xfrm>
          <a:prstGeom prst="rect">
            <a:avLst/>
          </a:prstGeom>
        </p:spPr>
        <p:txBody>
          <a:bodyPr>
            <a:spAutoFit/>
          </a:bodyPr>
          <a:lstStyle/>
          <a:p>
            <a:endParaRPr lang="de-DE" dirty="0">
              <a:latin typeface="Times New Roman" panose="02020603050405020304" pitchFamily="18" charset="0"/>
            </a:endParaRPr>
          </a:p>
          <a:p>
            <a:endParaRPr lang="de-DE" dirty="0">
              <a:latin typeface="Times New Roman" panose="02020603050405020304" pitchFamily="18" charset="0"/>
            </a:endParaRPr>
          </a:p>
          <a:p>
            <a:endParaRPr lang="de-DE" sz="800" dirty="0">
              <a:latin typeface="Times New Roman" panose="02020603050405020304" pitchFamily="18" charset="0"/>
            </a:endParaRPr>
          </a:p>
          <a:p>
            <a:endParaRPr lang="de-DE" dirty="0">
              <a:latin typeface="Times New Roman" panose="02020603050405020304" pitchFamily="18" charset="0"/>
            </a:endParaRPr>
          </a:p>
        </p:txBody>
      </p:sp>
      <p:sp>
        <p:nvSpPr>
          <p:cNvPr id="8" name="Textfeld 7">
            <a:extLst>
              <a:ext uri="{FF2B5EF4-FFF2-40B4-BE49-F238E27FC236}">
                <a16:creationId xmlns:a16="http://schemas.microsoft.com/office/drawing/2014/main" id="{910B08CA-70AC-4EE4-95F0-69AE7506E6D7}"/>
              </a:ext>
            </a:extLst>
          </p:cNvPr>
          <p:cNvSpPr txBox="1"/>
          <p:nvPr/>
        </p:nvSpPr>
        <p:spPr>
          <a:xfrm>
            <a:off x="3592286" y="1822470"/>
            <a:ext cx="7698148" cy="5234766"/>
          </a:xfrm>
          <a:prstGeom prst="rect">
            <a:avLst/>
          </a:prstGeom>
          <a:noFill/>
        </p:spPr>
        <p:txBody>
          <a:bodyPr wrap="square" rtlCol="0">
            <a:spAutoFit/>
          </a:bodyPr>
          <a:lstStyle/>
          <a:p>
            <a:pPr marL="285750" lvl="0" indent="-285750" algn="just">
              <a:spcBef>
                <a:spcPts val="0"/>
              </a:spcBef>
              <a:buClr>
                <a:srgbClr val="FF0000"/>
              </a:buClr>
              <a:buSzPts val="1600"/>
              <a:buFont typeface="Wingdings" panose="05000000000000000000" pitchFamily="2" charset="2"/>
              <a:buChar char="§"/>
            </a:pPr>
            <a:r>
              <a:rPr lang="en-GB" sz="2000" dirty="0"/>
              <a:t>This example illustrates the </a:t>
            </a:r>
            <a:r>
              <a:rPr lang="en-GB" sz="2000" i="1" dirty="0"/>
              <a:t>advantages</a:t>
            </a:r>
            <a:r>
              <a:rPr lang="en-GB" sz="2000" dirty="0"/>
              <a:t> of data set availability:</a:t>
            </a:r>
          </a:p>
          <a:p>
            <a:pPr marL="742950" lvl="1" indent="-285750" algn="just">
              <a:spcBef>
                <a:spcPts val="1400"/>
              </a:spcBef>
              <a:buClr>
                <a:srgbClr val="FF0000"/>
              </a:buClr>
              <a:buSzPts val="1600"/>
              <a:buFont typeface="Wingdings" panose="05000000000000000000" pitchFamily="2" charset="2"/>
              <a:buChar char="§"/>
            </a:pPr>
            <a:r>
              <a:rPr lang="en-GB" dirty="0"/>
              <a:t>Comprehensive</a:t>
            </a:r>
            <a:r>
              <a:rPr lang="de-DE" dirty="0"/>
              <a:t> </a:t>
            </a:r>
            <a:r>
              <a:rPr lang="en-GB" dirty="0"/>
              <a:t>qualitative data material can be used more intensively </a:t>
            </a:r>
            <a:r>
              <a:rPr lang="de-DE" dirty="0"/>
              <a:t>and </a:t>
            </a:r>
            <a:r>
              <a:rPr lang="en-GB" dirty="0"/>
              <a:t>re-evaluated in relation to new aims and objectives or using new procedures.</a:t>
            </a:r>
          </a:p>
          <a:p>
            <a:pPr marL="742950" lvl="1" indent="-285750" algn="just">
              <a:spcBef>
                <a:spcPts val="1400"/>
              </a:spcBef>
              <a:buClr>
                <a:srgbClr val="FF0000"/>
              </a:buClr>
              <a:buSzPts val="1600"/>
              <a:buFont typeface="Wingdings" panose="05000000000000000000" pitchFamily="2" charset="2"/>
              <a:buChar char="§"/>
            </a:pPr>
            <a:r>
              <a:rPr lang="en-GB" dirty="0"/>
              <a:t>Studies that make their data available are more widely known and more often cited. </a:t>
            </a:r>
          </a:p>
          <a:p>
            <a:pPr marL="742950" lvl="1" indent="-285750" algn="just">
              <a:spcBef>
                <a:spcPts val="1400"/>
              </a:spcBef>
              <a:buClr>
                <a:srgbClr val="FF0000"/>
              </a:buClr>
              <a:buSzPts val="1600"/>
              <a:buFont typeface="Wingdings" panose="05000000000000000000" pitchFamily="2" charset="2"/>
              <a:buChar char="§"/>
            </a:pPr>
            <a:r>
              <a:rPr lang="en-GB" dirty="0"/>
              <a:t>Making the data sets available constitutes a publication in itself.</a:t>
            </a:r>
          </a:p>
          <a:p>
            <a:pPr marL="742950" lvl="1" indent="-285750" algn="just">
              <a:spcBef>
                <a:spcPts val="1400"/>
              </a:spcBef>
              <a:buClr>
                <a:srgbClr val="FF0000"/>
              </a:buClr>
              <a:buSzPts val="1600"/>
              <a:buFont typeface="Wingdings" panose="05000000000000000000" pitchFamily="2" charset="2"/>
              <a:buChar char="§"/>
            </a:pPr>
            <a:r>
              <a:rPr lang="en-GB" dirty="0"/>
              <a:t>Public research funding can be used more efficiently.</a:t>
            </a:r>
            <a:endParaRPr lang="de-DE" dirty="0"/>
          </a:p>
          <a:p>
            <a:pPr marL="742950" lvl="1" indent="-285750" algn="just">
              <a:spcBef>
                <a:spcPts val="1400"/>
              </a:spcBef>
              <a:buClr>
                <a:srgbClr val="FF0000"/>
              </a:buClr>
              <a:buSzPts val="1600"/>
              <a:buFont typeface="Wingdings" panose="05000000000000000000" pitchFamily="2" charset="2"/>
              <a:buChar char="§"/>
            </a:pPr>
            <a:r>
              <a:rPr lang="en-GB" dirty="0"/>
              <a:t>In teaching contexts, issues of data collection and analysis can be discussed in relation to actual data material.</a:t>
            </a:r>
          </a:p>
          <a:p>
            <a:pPr marL="342900" lvl="0" indent="-342900">
              <a:spcBef>
                <a:spcPts val="1900"/>
              </a:spcBef>
              <a:buClr>
                <a:srgbClr val="FF0000"/>
              </a:buClr>
              <a:buSzPts val="1600"/>
              <a:buFont typeface="Wingdings" panose="05000000000000000000" pitchFamily="2" charset="2"/>
              <a:buChar char="à"/>
            </a:pPr>
            <a:r>
              <a:rPr lang="en-GB" sz="2000" dirty="0"/>
              <a:t>To enable scientific secondary analyses, data must be available and well documented. This requires comprehensive research data management</a:t>
            </a:r>
            <a:r>
              <a:rPr lang="de-DE" sz="2000" dirty="0"/>
              <a:t>.</a:t>
            </a:r>
          </a:p>
          <a:p>
            <a:endParaRPr lang="de-DE" dirty="0"/>
          </a:p>
        </p:txBody>
      </p:sp>
      <p:sp>
        <p:nvSpPr>
          <p:cNvPr id="9" name="Textfeld 8">
            <a:extLst>
              <a:ext uri="{FF2B5EF4-FFF2-40B4-BE49-F238E27FC236}">
                <a16:creationId xmlns:a16="http://schemas.microsoft.com/office/drawing/2014/main" id="{8A14322B-FC81-4DA4-9902-DA6CE93283D5}"/>
              </a:ext>
            </a:extLst>
          </p:cNvPr>
          <p:cNvSpPr txBox="1"/>
          <p:nvPr/>
        </p:nvSpPr>
        <p:spPr>
          <a:xfrm>
            <a:off x="633373" y="5127032"/>
            <a:ext cx="2234518" cy="400110"/>
          </a:xfrm>
          <a:prstGeom prst="rect">
            <a:avLst/>
          </a:prstGeom>
          <a:noFill/>
        </p:spPr>
        <p:txBody>
          <a:bodyPr wrap="square" rtlCol="0">
            <a:spAutoFit/>
          </a:bodyPr>
          <a:lstStyle/>
          <a:p>
            <a:r>
              <a:rPr lang="en-GB" sz="1000" dirty="0">
                <a:solidFill>
                  <a:schemeClr val="bg1">
                    <a:lumMod val="50000"/>
                  </a:schemeClr>
                </a:solidFill>
              </a:rPr>
              <a:t>Figure 1b: Network map of a young adult (Keupp et al. 2002)</a:t>
            </a:r>
          </a:p>
        </p:txBody>
      </p:sp>
      <p:pic>
        <p:nvPicPr>
          <p:cNvPr id="11" name="Grafik 10">
            <a:extLst>
              <a:ext uri="{FF2B5EF4-FFF2-40B4-BE49-F238E27FC236}">
                <a16:creationId xmlns:a16="http://schemas.microsoft.com/office/drawing/2014/main" id="{7ED6F2A9-A27A-4601-9946-9E7FA2F16E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36" y="2038926"/>
            <a:ext cx="2600325" cy="3005137"/>
          </a:xfrm>
          <a:prstGeom prst="rect">
            <a:avLst/>
          </a:prstGeom>
        </p:spPr>
      </p:pic>
    </p:spTree>
    <p:extLst>
      <p:ext uri="{BB962C8B-B14F-4D97-AF65-F5344CB8AC3E}">
        <p14:creationId xmlns:p14="http://schemas.microsoft.com/office/powerpoint/2010/main" val="2837026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4D468E9-5E42-4A37-B453-BD47454E81BA}"/>
              </a:ext>
            </a:extLst>
          </p:cNvPr>
          <p:cNvSpPr>
            <a:spLocks noGrp="1"/>
          </p:cNvSpPr>
          <p:nvPr>
            <p:ph type="sldNum" sz="quarter" idx="12"/>
          </p:nvPr>
        </p:nvSpPr>
        <p:spPr/>
        <p:txBody>
          <a:bodyPr/>
          <a:lstStyle/>
          <a:p>
            <a:fld id="{5466DDEF-6F62-4E10-A7D9-534B7EFA16E6}" type="slidenum">
              <a:rPr lang="de-DE" smtClean="0"/>
              <a:pPr/>
              <a:t>11</a:t>
            </a:fld>
            <a:endParaRPr lang="de-DE" dirty="0"/>
          </a:p>
        </p:txBody>
      </p:sp>
      <p:sp>
        <p:nvSpPr>
          <p:cNvPr id="6" name="Titel 5">
            <a:extLst>
              <a:ext uri="{FF2B5EF4-FFF2-40B4-BE49-F238E27FC236}">
                <a16:creationId xmlns:a16="http://schemas.microsoft.com/office/drawing/2014/main" id="{4F7624A1-D434-44A6-83D2-50A8220DEE3E}"/>
              </a:ext>
            </a:extLst>
          </p:cNvPr>
          <p:cNvSpPr>
            <a:spLocks noGrp="1"/>
          </p:cNvSpPr>
          <p:nvPr>
            <p:ph type="title"/>
          </p:nvPr>
        </p:nvSpPr>
        <p:spPr/>
        <p:txBody>
          <a:bodyPr>
            <a:noAutofit/>
          </a:bodyPr>
          <a:lstStyle/>
          <a:p>
            <a:pPr marL="0" indent="0">
              <a:buNone/>
            </a:pPr>
            <a:r>
              <a:rPr lang="de-DE" sz="8000" dirty="0">
                <a:solidFill>
                  <a:schemeClr val="accent2"/>
                </a:solidFill>
              </a:rPr>
              <a:t>II.	</a:t>
            </a:r>
            <a:r>
              <a:rPr lang="en-GB" sz="8000" dirty="0">
                <a:solidFill>
                  <a:schemeClr val="accent2"/>
                </a:solidFill>
              </a:rPr>
              <a:t>Basic principles</a:t>
            </a:r>
          </a:p>
        </p:txBody>
      </p:sp>
      <p:sp>
        <p:nvSpPr>
          <p:cNvPr id="7" name="Inhaltsplatzhalter 6">
            <a:extLst>
              <a:ext uri="{FF2B5EF4-FFF2-40B4-BE49-F238E27FC236}">
                <a16:creationId xmlns:a16="http://schemas.microsoft.com/office/drawing/2014/main" id="{5EE078D6-0F64-409F-AA03-811D8C3B0791}"/>
              </a:ext>
            </a:extLst>
          </p:cNvPr>
          <p:cNvSpPr>
            <a:spLocks noGrp="1"/>
          </p:cNvSpPr>
          <p:nvPr>
            <p:ph idx="1"/>
          </p:nvPr>
        </p:nvSpPr>
        <p:spPr>
          <a:xfrm>
            <a:off x="2661757" y="1906621"/>
            <a:ext cx="6868485" cy="4516403"/>
          </a:xfrm>
        </p:spPr>
        <p:txBody>
          <a:bodyPr/>
          <a:lstStyle/>
          <a:p>
            <a:pPr lvl="0">
              <a:buFont typeface="+mj-lt"/>
              <a:buAutoNum type="arabicPeriod"/>
            </a:pPr>
            <a:endParaRPr lang="de-DE" dirty="0">
              <a:sym typeface="Calibri"/>
            </a:endParaRPr>
          </a:p>
          <a:p>
            <a:pPr lvl="0">
              <a:buFont typeface="+mj-lt"/>
              <a:buAutoNum type="arabicPeriod"/>
            </a:pPr>
            <a:r>
              <a:rPr lang="en-GB" dirty="0">
                <a:latin typeface="+mj-lt"/>
                <a:sym typeface="Calibri"/>
              </a:rPr>
              <a:t>What are research data?</a:t>
            </a:r>
            <a:endParaRPr lang="en-GB" dirty="0">
              <a:latin typeface="+mj-lt"/>
            </a:endParaRPr>
          </a:p>
          <a:p>
            <a:pPr lvl="0">
              <a:buFont typeface="+mj-lt"/>
              <a:buAutoNum type="arabicPeriod"/>
            </a:pPr>
            <a:r>
              <a:rPr lang="en-GB" dirty="0">
                <a:latin typeface="+mj-lt"/>
                <a:sym typeface="Calibri"/>
              </a:rPr>
              <a:t>FAIR principles</a:t>
            </a:r>
            <a:endParaRPr lang="en-GB" dirty="0">
              <a:latin typeface="+mj-lt"/>
            </a:endParaRPr>
          </a:p>
          <a:p>
            <a:pPr lvl="0">
              <a:buFont typeface="+mj-lt"/>
              <a:buAutoNum type="arabicPeriod"/>
            </a:pPr>
            <a:r>
              <a:rPr lang="en-GB" dirty="0">
                <a:latin typeface="+mj-lt"/>
                <a:sym typeface="Calibri"/>
              </a:rPr>
              <a:t>Lifecycle of research data</a:t>
            </a:r>
            <a:endParaRPr lang="en-GB" dirty="0">
              <a:latin typeface="+mj-lt"/>
            </a:endParaRPr>
          </a:p>
          <a:p>
            <a:pPr lvl="0">
              <a:buFont typeface="+mj-lt"/>
              <a:buAutoNum type="arabicPeriod"/>
            </a:pPr>
            <a:r>
              <a:rPr lang="en-GB" dirty="0">
                <a:latin typeface="+mj-lt"/>
                <a:sym typeface="Calibri"/>
              </a:rPr>
              <a:t>Advantages of RDM</a:t>
            </a:r>
            <a:endParaRPr lang="en-GB" dirty="0">
              <a:latin typeface="+mj-lt"/>
            </a:endParaRPr>
          </a:p>
          <a:p>
            <a:pPr>
              <a:buAutoNum type="arabicPeriod"/>
            </a:pPr>
            <a:endParaRPr lang="de-DE" dirty="0"/>
          </a:p>
        </p:txBody>
      </p:sp>
    </p:spTree>
    <p:extLst>
      <p:ext uri="{BB962C8B-B14F-4D97-AF65-F5344CB8AC3E}">
        <p14:creationId xmlns:p14="http://schemas.microsoft.com/office/powerpoint/2010/main" val="2891171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EFACF91-801B-4A7A-AD69-E17B2639E700}"/>
              </a:ext>
            </a:extLst>
          </p:cNvPr>
          <p:cNvSpPr>
            <a:spLocks noGrp="1"/>
          </p:cNvSpPr>
          <p:nvPr>
            <p:ph type="title"/>
          </p:nvPr>
        </p:nvSpPr>
        <p:spPr/>
        <p:txBody>
          <a:bodyPr>
            <a:normAutofit/>
          </a:bodyPr>
          <a:lstStyle/>
          <a:p>
            <a:r>
              <a:rPr lang="de-DE" dirty="0"/>
              <a:t>1. </a:t>
            </a:r>
            <a:r>
              <a:rPr lang="en-GB" dirty="0"/>
              <a:t>What are research data</a:t>
            </a:r>
            <a:r>
              <a:rPr lang="de-DE" dirty="0"/>
              <a:t>?</a:t>
            </a:r>
          </a:p>
        </p:txBody>
      </p:sp>
      <p:sp>
        <p:nvSpPr>
          <p:cNvPr id="5" name="Inhaltsplatzhalter 4">
            <a:extLst>
              <a:ext uri="{FF2B5EF4-FFF2-40B4-BE49-F238E27FC236}">
                <a16:creationId xmlns:a16="http://schemas.microsoft.com/office/drawing/2014/main" id="{7415174D-2F66-49B3-A83B-B8FEE45765CE}"/>
              </a:ext>
            </a:extLst>
          </p:cNvPr>
          <p:cNvSpPr>
            <a:spLocks noGrp="1"/>
          </p:cNvSpPr>
          <p:nvPr>
            <p:ph idx="1"/>
          </p:nvPr>
        </p:nvSpPr>
        <p:spPr>
          <a:xfrm>
            <a:off x="719999" y="1907999"/>
            <a:ext cx="10233550" cy="3781601"/>
          </a:xfrm>
        </p:spPr>
        <p:txBody>
          <a:bodyPr>
            <a:normAutofit/>
          </a:bodyPr>
          <a:lstStyle/>
          <a:p>
            <a:pPr marL="457200" indent="-457200" algn="just">
              <a:spcAft>
                <a:spcPts val="0"/>
              </a:spcAft>
              <a:buClr>
                <a:srgbClr val="FF0000"/>
              </a:buClr>
              <a:buSzPts val="2000"/>
              <a:buFont typeface="Wingdings" panose="05000000000000000000" pitchFamily="2" charset="2"/>
              <a:buChar char="§"/>
            </a:pPr>
            <a:r>
              <a:rPr lang="en-GB" sz="2200" dirty="0">
                <a:ea typeface="Quattrocento Sans"/>
                <a:cs typeface="Arial" panose="020B0604020202020204" pitchFamily="34" charset="0"/>
                <a:sym typeface="Quattrocento Sans"/>
              </a:rPr>
              <a:t>According to the German Research Foundation (Deutsche </a:t>
            </a:r>
            <a:r>
              <a:rPr lang="en-GB" sz="2200" dirty="0" err="1">
                <a:ea typeface="Quattrocento Sans"/>
                <a:cs typeface="Arial" panose="020B0604020202020204" pitchFamily="34" charset="0"/>
                <a:sym typeface="Quattrocento Sans"/>
              </a:rPr>
              <a:t>Forschungsgemeinschaft</a:t>
            </a:r>
            <a:r>
              <a:rPr lang="en-GB" sz="2200" dirty="0">
                <a:ea typeface="Quattrocento Sans"/>
                <a:cs typeface="Arial" panose="020B0604020202020204" pitchFamily="34" charset="0"/>
                <a:sym typeface="Quattrocento Sans"/>
              </a:rPr>
              <a:t>, DFG) they include... </a:t>
            </a:r>
          </a:p>
          <a:p>
            <a:pPr marL="0" indent="0" algn="just">
              <a:spcAft>
                <a:spcPts val="0"/>
              </a:spcAft>
              <a:buClr>
                <a:srgbClr val="FF0000"/>
              </a:buClr>
              <a:buSzPts val="2000"/>
              <a:buNone/>
            </a:pPr>
            <a:endParaRPr lang="en-GB" sz="2400" i="1" dirty="0">
              <a:latin typeface="+mn-lt"/>
              <a:cs typeface="Arial" panose="020B0604020202020204" pitchFamily="34" charset="0"/>
              <a:sym typeface="Quattrocento Sans"/>
            </a:endParaRPr>
          </a:p>
          <a:p>
            <a:pPr marL="0" indent="0" algn="just">
              <a:spcAft>
                <a:spcPts val="0"/>
              </a:spcAft>
              <a:buClr>
                <a:srgbClr val="FF0000"/>
              </a:buClr>
              <a:buSzPts val="2000"/>
              <a:buNone/>
            </a:pPr>
            <a:r>
              <a:rPr lang="en-GB" sz="2400" i="1" dirty="0">
                <a:latin typeface="+mn-lt"/>
                <a:cs typeface="Arial" panose="020B0604020202020204" pitchFamily="34" charset="0"/>
                <a:sym typeface="Quattrocento Sans"/>
              </a:rPr>
              <a:t>	</a:t>
            </a:r>
            <a:r>
              <a:rPr lang="en-GB" sz="2000" i="1" dirty="0">
                <a:latin typeface="+mn-lt"/>
                <a:cs typeface="Arial" panose="020B0604020202020204" pitchFamily="34" charset="0"/>
                <a:sym typeface="Quattrocento Sans"/>
              </a:rPr>
              <a:t>“</a:t>
            </a:r>
            <a:r>
              <a:rPr lang="en-GB" sz="2000" i="1" dirty="0">
                <a:latin typeface="+mn-lt"/>
                <a:cs typeface="Arial" panose="020B0604020202020204" pitchFamily="34" charset="0"/>
              </a:rPr>
              <a:t>for example, measurement data, laboratory values, audiovisual information, texts, 	survey or observation data, methodological test procedures and questionnaires.   	</a:t>
            </a:r>
            <a:r>
              <a:rPr lang="en-US" sz="2000" i="1" dirty="0">
                <a:latin typeface="+mn-lt"/>
                <a:cs typeface="Arial" panose="020B0604020202020204" pitchFamily="34" charset="0"/>
              </a:rPr>
              <a:t>Compilations, software und simulations can likewise constitute a key outcome of 	academic research and are therefore also included under the term research data</a:t>
            </a:r>
            <a:r>
              <a:rPr lang="en-GB" sz="2000" i="1" dirty="0">
                <a:latin typeface="+mn-lt"/>
                <a:cs typeface="Arial" panose="020B0604020202020204" pitchFamily="34" charset="0"/>
              </a:rPr>
              <a:t>”  	(DFG, 2021, p. 1).</a:t>
            </a:r>
            <a:endParaRPr lang="en-GB" sz="2000" dirty="0">
              <a:latin typeface="+mn-lt"/>
              <a:ea typeface="Quattrocento Sans"/>
              <a:cs typeface="Arial" panose="020B0604020202020204" pitchFamily="34" charset="0"/>
              <a:sym typeface="Quattrocento Sans"/>
            </a:endParaRPr>
          </a:p>
          <a:p>
            <a:pPr marL="457200" lvl="0" indent="-457200" algn="just">
              <a:spcBef>
                <a:spcPts val="1900"/>
              </a:spcBef>
              <a:spcAft>
                <a:spcPts val="0"/>
              </a:spcAft>
              <a:buClr>
                <a:srgbClr val="FF0000"/>
              </a:buClr>
              <a:buSzPts val="2000"/>
              <a:buFont typeface="Wingdings" panose="05000000000000000000" pitchFamily="2" charset="2"/>
              <a:buChar char="§"/>
            </a:pPr>
            <a:r>
              <a:rPr lang="en-GB" sz="2200" dirty="0">
                <a:latin typeface="+mn-lt"/>
                <a:ea typeface="Quattrocento Sans"/>
                <a:cs typeface="Arial" panose="020B0604020202020204" pitchFamily="34" charset="0"/>
                <a:sym typeface="Quattrocento Sans"/>
              </a:rPr>
              <a:t>Research data can take very different forms depending on the discipline and data collection methods</a:t>
            </a:r>
            <a:r>
              <a:rPr lang="de-DE" sz="2200" dirty="0">
                <a:latin typeface="+mn-lt"/>
                <a:ea typeface="Quattrocento Sans"/>
                <a:cs typeface="Arial" panose="020B0604020202020204" pitchFamily="34" charset="0"/>
                <a:sym typeface="Quattrocento Sans"/>
              </a:rPr>
              <a:t>. </a:t>
            </a:r>
            <a:endParaRPr lang="de-DE" sz="2200" dirty="0">
              <a:latin typeface="+mn-lt"/>
              <a:cs typeface="Arial" panose="020B0604020202020204" pitchFamily="34" charset="0"/>
            </a:endParaRPr>
          </a:p>
          <a:p>
            <a:pPr marL="378900" indent="-342900" algn="just">
              <a:lnSpc>
                <a:spcPct val="120000"/>
              </a:lnSpc>
              <a:buFont typeface="Wingdings" panose="05000000000000000000" pitchFamily="2" charset="2"/>
              <a:buChar char="§"/>
            </a:pPr>
            <a:endParaRPr lang="de-DE" sz="2500" dirty="0"/>
          </a:p>
        </p:txBody>
      </p:sp>
      <p:sp>
        <p:nvSpPr>
          <p:cNvPr id="2" name="Foliennummernplatzhalter 1">
            <a:extLst>
              <a:ext uri="{FF2B5EF4-FFF2-40B4-BE49-F238E27FC236}">
                <a16:creationId xmlns:a16="http://schemas.microsoft.com/office/drawing/2014/main" id="{042F09E5-DFB8-4C7F-B26A-C927947F5C58}"/>
              </a:ext>
            </a:extLst>
          </p:cNvPr>
          <p:cNvSpPr>
            <a:spLocks noGrp="1"/>
          </p:cNvSpPr>
          <p:nvPr>
            <p:ph type="sldNum" sz="quarter" idx="12"/>
          </p:nvPr>
        </p:nvSpPr>
        <p:spPr/>
        <p:txBody>
          <a:bodyPr/>
          <a:lstStyle/>
          <a:p>
            <a:fld id="{5466DDEF-6F62-4E10-A7D9-534B7EFA16E6}" type="slidenum">
              <a:rPr lang="de-DE" smtClean="0"/>
              <a:t>12</a:t>
            </a:fld>
            <a:endParaRPr lang="de-DE"/>
          </a:p>
        </p:txBody>
      </p:sp>
      <p:sp>
        <p:nvSpPr>
          <p:cNvPr id="7" name="Inhaltsplatzhalter 3">
            <a:extLst>
              <a:ext uri="{FF2B5EF4-FFF2-40B4-BE49-F238E27FC236}">
                <a16:creationId xmlns:a16="http://schemas.microsoft.com/office/drawing/2014/main" id="{234CCD64-3EB9-4969-8D5F-D03BFBF1135D}"/>
              </a:ext>
            </a:extLst>
          </p:cNvPr>
          <p:cNvSpPr txBox="1">
            <a:spLocks/>
          </p:cNvSpPr>
          <p:nvPr/>
        </p:nvSpPr>
        <p:spPr>
          <a:xfrm>
            <a:off x="199723" y="6353574"/>
            <a:ext cx="10676824" cy="380047"/>
          </a:xfrm>
          <a:prstGeom prst="rect">
            <a:avLst/>
          </a:prstGeom>
        </p:spPr>
        <p:txBody>
          <a:bodyPr vert="horz" lIns="91440" tIns="45720" rIns="91440" bIns="45720" numCol="1" rtlCol="0" anchor="b">
            <a:noAutofit/>
          </a:bodyPr>
          <a:lstStyle>
            <a:lvl1pPr marL="0" indent="0" algn="l" defTabSz="914400" rtl="0" eaLnBrk="1" latinLnBrk="0" hangingPunct="1">
              <a:lnSpc>
                <a:spcPct val="100000"/>
              </a:lnSpc>
              <a:spcBef>
                <a:spcPts val="0"/>
              </a:spcBef>
              <a:spcAft>
                <a:spcPts val="0"/>
              </a:spcAft>
              <a:buClr>
                <a:srgbClr val="E73331"/>
              </a:buClr>
              <a:buFontTx/>
              <a:buNone/>
              <a:defRPr sz="1100" kern="1200">
                <a:solidFill>
                  <a:schemeClr val="bg1">
                    <a:lumMod val="50000"/>
                  </a:schemeClr>
                </a:solidFill>
                <a:latin typeface="Arial" panose="020B0604020202020204" pitchFamily="34" charset="0"/>
                <a:ea typeface="+mn-ea"/>
                <a:cs typeface="Arial" panose="020B0604020202020204" pitchFamily="34" charset="0"/>
              </a:defRPr>
            </a:lvl1pPr>
            <a:lvl2pPr marL="972000" indent="0" algn="l" defTabSz="914400" rtl="0" eaLnBrk="1" latinLnBrk="0" hangingPunct="1">
              <a:lnSpc>
                <a:spcPct val="100000"/>
              </a:lnSpc>
              <a:spcBef>
                <a:spcPct val="20000"/>
              </a:spcBef>
              <a:spcAft>
                <a:spcPts val="0"/>
              </a:spcAft>
              <a:buClr>
                <a:srgbClr val="E73331"/>
              </a:buClr>
              <a:buFontTx/>
              <a:buNone/>
              <a:defRPr sz="2400" kern="1200">
                <a:solidFill>
                  <a:schemeClr val="tx1"/>
                </a:solidFill>
                <a:latin typeface="Arial" panose="020B0604020202020204" pitchFamily="34" charset="0"/>
                <a:ea typeface="+mn-ea"/>
                <a:cs typeface="Arial" panose="020B0604020202020204" pitchFamily="34" charset="0"/>
              </a:defRPr>
            </a:lvl2pPr>
            <a:lvl3pPr marL="1391400" indent="0" algn="l" defTabSz="914400" rtl="0" eaLnBrk="1" latinLnBrk="0" hangingPunct="1">
              <a:lnSpc>
                <a:spcPct val="100000"/>
              </a:lnSpc>
              <a:spcBef>
                <a:spcPct val="20000"/>
              </a:spcBef>
              <a:buClr>
                <a:srgbClr val="E73331"/>
              </a:buClr>
              <a:buFontTx/>
              <a:buNone/>
              <a:defRPr sz="2000" kern="1200">
                <a:solidFill>
                  <a:schemeClr val="tx1"/>
                </a:solidFill>
                <a:latin typeface="Arial" panose="020B0604020202020204" pitchFamily="34" charset="0"/>
                <a:ea typeface="+mn-ea"/>
                <a:cs typeface="Arial" panose="020B0604020202020204" pitchFamily="34" charset="0"/>
              </a:defRPr>
            </a:lvl3pPr>
            <a:lvl4pPr marL="1895400" indent="0" algn="l" defTabSz="914400" rtl="0" eaLnBrk="1" latinLnBrk="0" hangingPunct="1">
              <a:lnSpc>
                <a:spcPct val="100000"/>
              </a:lnSpc>
              <a:spcBef>
                <a:spcPct val="20000"/>
              </a:spcBef>
              <a:buClr>
                <a:srgbClr val="E73331"/>
              </a:buClr>
              <a:buFontTx/>
              <a:buNone/>
              <a:defRPr sz="1800" kern="1200">
                <a:solidFill>
                  <a:schemeClr val="tx1"/>
                </a:solidFill>
                <a:latin typeface="Arial" panose="020B0604020202020204" pitchFamily="34" charset="0"/>
                <a:ea typeface="+mn-ea"/>
                <a:cs typeface="Arial" panose="020B0604020202020204" pitchFamily="34" charset="0"/>
              </a:defRPr>
            </a:lvl4pPr>
            <a:lvl5pPr marL="2363400" indent="0" algn="l" defTabSz="914400" rtl="0" eaLnBrk="1" latinLnBrk="0" hangingPunct="1">
              <a:lnSpc>
                <a:spcPct val="100000"/>
              </a:lnSpc>
              <a:spcBef>
                <a:spcPct val="20000"/>
              </a:spcBef>
              <a:buClr>
                <a:schemeClr val="bg1">
                  <a:lumMod val="50000"/>
                </a:schemeClr>
              </a:buClr>
              <a:buFontTx/>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de-DE" sz="1000" dirty="0">
                <a:solidFill>
                  <a:sysClr val="window" lastClr="FFFFFF">
                    <a:lumMod val="50000"/>
                  </a:sysClr>
                </a:solidFill>
                <a:latin typeface="+mn-lt"/>
              </a:rPr>
              <a:t>Source:</a:t>
            </a:r>
          </a:p>
          <a:p>
            <a:pPr lvl="0"/>
            <a:r>
              <a:rPr lang="de-DE" sz="1000" dirty="0">
                <a:solidFill>
                  <a:sysClr val="window" lastClr="FFFFFF">
                    <a:lumMod val="50000"/>
                  </a:sysClr>
                </a:solidFill>
                <a:latin typeface="+mn-lt"/>
              </a:rPr>
              <a:t>German Research </a:t>
            </a:r>
            <a:r>
              <a:rPr lang="de-DE" sz="1000" dirty="0" err="1">
                <a:solidFill>
                  <a:sysClr val="window" lastClr="FFFFFF">
                    <a:lumMod val="50000"/>
                  </a:sysClr>
                </a:solidFill>
                <a:latin typeface="+mn-lt"/>
              </a:rPr>
              <a:t>Foundation</a:t>
            </a:r>
            <a:r>
              <a:rPr lang="de-DE" sz="1000" dirty="0">
                <a:solidFill>
                  <a:sysClr val="window" lastClr="FFFFFF">
                    <a:lumMod val="50000"/>
                  </a:sysClr>
                </a:solidFill>
                <a:latin typeface="+mn-lt"/>
              </a:rPr>
              <a:t> (DFG) (2021). </a:t>
            </a:r>
            <a:r>
              <a:rPr lang="de-DE" sz="1000" i="1" dirty="0">
                <a:solidFill>
                  <a:sysClr val="window" lastClr="FFFFFF">
                    <a:lumMod val="50000"/>
                  </a:sysClr>
                </a:solidFill>
                <a:latin typeface="+mn-lt"/>
              </a:rPr>
              <a:t>Umgang mit Forschungsdaten: Checkliste für Antragstellende zur Planung und zur Beschreibung des Umgangs mit Forschungsdaten in Forschungsvorhaben</a:t>
            </a:r>
            <a:r>
              <a:rPr lang="de-DE" sz="1000" dirty="0">
                <a:solidFill>
                  <a:sysClr val="window" lastClr="FFFFFF">
                    <a:lumMod val="50000"/>
                  </a:sysClr>
                </a:solidFill>
                <a:latin typeface="+mn-lt"/>
              </a:rPr>
              <a:t>. </a:t>
            </a:r>
            <a:r>
              <a:rPr lang="de-DE" sz="1000" dirty="0">
                <a:solidFill>
                  <a:sysClr val="window" lastClr="FFFFFF">
                    <a:lumMod val="50000"/>
                  </a:sysClr>
                </a:solidFill>
                <a:latin typeface="+mn-lt"/>
                <a:hlinkClick r:id="rId3"/>
              </a:rPr>
              <a:t>https://www.dfg.de/download/pdf/foerderung/grundlagen_dfg_foerderung/forschungsdaten/forschungsdaten_checkliste_en.pdf</a:t>
            </a:r>
            <a:r>
              <a:rPr lang="de-DE" sz="1000" dirty="0">
                <a:solidFill>
                  <a:sysClr val="window" lastClr="FFFFFF">
                    <a:lumMod val="50000"/>
                  </a:sysClr>
                </a:solidFill>
                <a:latin typeface="+mn-lt"/>
              </a:rPr>
              <a:t> </a:t>
            </a:r>
            <a:endParaRPr kumimoji="0" lang="de-DE" sz="1000" b="0" i="0" u="none" strike="noStrike" kern="1200" cap="none" spc="0" normalizeH="0" baseline="0" noProof="0" dirty="0">
              <a:ln>
                <a:noFill/>
              </a:ln>
              <a:solidFill>
                <a:sysClr val="window" lastClr="FFFFFF">
                  <a:lumMod val="50000"/>
                </a:sysClr>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523139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FD6CA0D-30B8-4E9A-901D-F16D1C076A1A}"/>
              </a:ext>
            </a:extLst>
          </p:cNvPr>
          <p:cNvSpPr>
            <a:spLocks noGrp="1"/>
          </p:cNvSpPr>
          <p:nvPr>
            <p:ph type="sldNum" sz="quarter" idx="12"/>
          </p:nvPr>
        </p:nvSpPr>
        <p:spPr/>
        <p:txBody>
          <a:bodyPr/>
          <a:lstStyle/>
          <a:p>
            <a:fld id="{5466DDEF-6F62-4E10-A7D9-534B7EFA16E6}" type="slidenum">
              <a:rPr lang="de-DE" smtClean="0"/>
              <a:pPr/>
              <a:t>13</a:t>
            </a:fld>
            <a:endParaRPr lang="de-DE" dirty="0"/>
          </a:p>
        </p:txBody>
      </p:sp>
      <p:sp>
        <p:nvSpPr>
          <p:cNvPr id="8" name="Titel 3">
            <a:extLst>
              <a:ext uri="{FF2B5EF4-FFF2-40B4-BE49-F238E27FC236}">
                <a16:creationId xmlns:a16="http://schemas.microsoft.com/office/drawing/2014/main" id="{DD588E4E-AE2E-4943-99E6-878A78507D60}"/>
              </a:ext>
            </a:extLst>
          </p:cNvPr>
          <p:cNvSpPr>
            <a:spLocks noGrp="1"/>
          </p:cNvSpPr>
          <p:nvPr>
            <p:ph type="title"/>
          </p:nvPr>
        </p:nvSpPr>
        <p:spPr/>
        <p:txBody>
          <a:bodyPr/>
          <a:lstStyle/>
          <a:p>
            <a:r>
              <a:rPr lang="de-DE" dirty="0"/>
              <a:t>2. </a:t>
            </a:r>
            <a:r>
              <a:rPr lang="en-GB" dirty="0"/>
              <a:t>FAIR principles</a:t>
            </a:r>
          </a:p>
        </p:txBody>
      </p:sp>
      <p:sp>
        <p:nvSpPr>
          <p:cNvPr id="33" name="Inhaltsplatzhalter 32">
            <a:extLst>
              <a:ext uri="{FF2B5EF4-FFF2-40B4-BE49-F238E27FC236}">
                <a16:creationId xmlns:a16="http://schemas.microsoft.com/office/drawing/2014/main" id="{130114B8-DB2A-472D-9EB5-8648DA5C4806}"/>
              </a:ext>
            </a:extLst>
          </p:cNvPr>
          <p:cNvSpPr>
            <a:spLocks noGrp="1"/>
          </p:cNvSpPr>
          <p:nvPr>
            <p:ph sz="half" idx="14"/>
          </p:nvPr>
        </p:nvSpPr>
        <p:spPr>
          <a:xfrm>
            <a:off x="1551008" y="2318910"/>
            <a:ext cx="4388991" cy="3927476"/>
          </a:xfrm>
        </p:spPr>
        <p:txBody>
          <a:bodyPr>
            <a:normAutofit/>
          </a:bodyPr>
          <a:lstStyle/>
          <a:p>
            <a:pPr marL="36000" indent="0">
              <a:lnSpc>
                <a:spcPct val="250000"/>
              </a:lnSpc>
              <a:buNone/>
            </a:pPr>
            <a:r>
              <a:rPr lang="en-GB" i="1" baseline="30000" dirty="0">
                <a:solidFill>
                  <a:schemeClr val="accent2"/>
                </a:solidFill>
                <a:latin typeface="Segoe UI Semibold" panose="020B0702040204020203" pitchFamily="34" charset="0"/>
              </a:rPr>
              <a:t>F</a:t>
            </a:r>
            <a:r>
              <a:rPr lang="en-GB" i="1" baseline="30000" dirty="0">
                <a:latin typeface="Segoe UI Semibold" panose="020B0702040204020203" pitchFamily="34" charset="0"/>
              </a:rPr>
              <a:t>indability</a:t>
            </a:r>
            <a:r>
              <a:rPr lang="en-GB" baseline="30000" dirty="0">
                <a:latin typeface="Segoe UI Semibold" panose="020B0702040204020203" pitchFamily="34" charset="0"/>
              </a:rPr>
              <a:t> </a:t>
            </a:r>
          </a:p>
          <a:p>
            <a:pPr marL="36000" indent="0">
              <a:lnSpc>
                <a:spcPct val="250000"/>
              </a:lnSpc>
              <a:buNone/>
            </a:pPr>
            <a:r>
              <a:rPr lang="en-GB" i="1" baseline="30000" dirty="0">
                <a:solidFill>
                  <a:schemeClr val="accent2"/>
                </a:solidFill>
                <a:latin typeface="Segoe UI Semibold" panose="020B0702040204020203" pitchFamily="34" charset="0"/>
              </a:rPr>
              <a:t>A</a:t>
            </a:r>
            <a:r>
              <a:rPr lang="en-GB" i="1" baseline="30000" dirty="0">
                <a:latin typeface="Segoe UI Semibold" panose="020B0702040204020203" pitchFamily="34" charset="0"/>
              </a:rPr>
              <a:t>ccessibility</a:t>
            </a:r>
          </a:p>
          <a:p>
            <a:pPr marL="36000" indent="0">
              <a:lnSpc>
                <a:spcPct val="250000"/>
              </a:lnSpc>
              <a:buNone/>
            </a:pPr>
            <a:r>
              <a:rPr lang="en-GB" i="1" baseline="30000" dirty="0">
                <a:solidFill>
                  <a:schemeClr val="accent2"/>
                </a:solidFill>
                <a:latin typeface="Segoe UI Semibold" panose="020B0702040204020203" pitchFamily="34" charset="0"/>
              </a:rPr>
              <a:t>I</a:t>
            </a:r>
            <a:r>
              <a:rPr lang="en-GB" i="1" baseline="30000" dirty="0">
                <a:latin typeface="Segoe UI Semibold" panose="020B0702040204020203" pitchFamily="34" charset="0"/>
              </a:rPr>
              <a:t>nteroperability</a:t>
            </a:r>
          </a:p>
          <a:p>
            <a:pPr marL="36000" indent="0">
              <a:lnSpc>
                <a:spcPct val="250000"/>
              </a:lnSpc>
              <a:buNone/>
            </a:pPr>
            <a:r>
              <a:rPr lang="en-GB" i="1" baseline="30000" dirty="0">
                <a:solidFill>
                  <a:schemeClr val="accent2"/>
                </a:solidFill>
                <a:latin typeface="Segoe UI Semibold" panose="020B0702040204020203" pitchFamily="34" charset="0"/>
              </a:rPr>
              <a:t>R</a:t>
            </a:r>
            <a:r>
              <a:rPr lang="en-GB" i="1" baseline="30000" dirty="0">
                <a:latin typeface="Segoe UI Semibold" panose="020B0702040204020203" pitchFamily="34" charset="0"/>
              </a:rPr>
              <a:t>e-usability</a:t>
            </a:r>
            <a:endParaRPr lang="en-GB" baseline="30000" dirty="0">
              <a:latin typeface="Segoe UI Semibold" panose="020B0702040204020203" pitchFamily="34" charset="0"/>
            </a:endParaRPr>
          </a:p>
        </p:txBody>
      </p:sp>
      <p:sp>
        <p:nvSpPr>
          <p:cNvPr id="12" name="Inhaltsplatzhalter 11">
            <a:extLst>
              <a:ext uri="{FF2B5EF4-FFF2-40B4-BE49-F238E27FC236}">
                <a16:creationId xmlns:a16="http://schemas.microsoft.com/office/drawing/2014/main" id="{031A7D85-CC33-46E5-98F6-E73D0355BE16}"/>
              </a:ext>
            </a:extLst>
          </p:cNvPr>
          <p:cNvSpPr>
            <a:spLocks noGrp="1"/>
          </p:cNvSpPr>
          <p:nvPr>
            <p:ph sz="half" idx="2"/>
          </p:nvPr>
        </p:nvSpPr>
        <p:spPr>
          <a:xfrm>
            <a:off x="6279300" y="2495549"/>
            <a:ext cx="5220000" cy="3927476"/>
          </a:xfrm>
        </p:spPr>
        <p:txBody>
          <a:bodyPr>
            <a:normAutofit fontScale="62500" lnSpcReduction="20000"/>
          </a:bodyPr>
          <a:lstStyle/>
          <a:p>
            <a:pPr>
              <a:lnSpc>
                <a:spcPct val="120000"/>
              </a:lnSpc>
              <a:buFont typeface="Wingdings" panose="05000000000000000000" pitchFamily="2" charset="2"/>
              <a:buChar char="§"/>
            </a:pPr>
            <a:r>
              <a:rPr lang="en-GB" sz="2800" dirty="0"/>
              <a:t>Implementation of the FAIR principles does not mean ‘Open Data’ (where all data are available to everyone).</a:t>
            </a:r>
          </a:p>
          <a:p>
            <a:pPr>
              <a:lnSpc>
                <a:spcPct val="120000"/>
              </a:lnSpc>
              <a:buFont typeface="Wingdings" panose="05000000000000000000" pitchFamily="2" charset="2"/>
              <a:buChar char="§"/>
            </a:pPr>
            <a:r>
              <a:rPr lang="en-GB" sz="2800" dirty="0"/>
              <a:t>FAIR data should be “as open as possible and as closed as necessary” (European Commission, n.d.).</a:t>
            </a:r>
          </a:p>
          <a:p>
            <a:pPr>
              <a:lnSpc>
                <a:spcPct val="120000"/>
              </a:lnSpc>
              <a:buFont typeface="Wingdings" panose="05000000000000000000" pitchFamily="2" charset="2"/>
              <a:buChar char="§"/>
            </a:pPr>
            <a:r>
              <a:rPr lang="en-GB" sz="2800" dirty="0"/>
              <a:t>Open Data access is the exception rather than the rule in the social sciences.</a:t>
            </a:r>
          </a:p>
          <a:p>
            <a:pPr>
              <a:lnSpc>
                <a:spcPct val="120000"/>
              </a:lnSpc>
              <a:buFont typeface="Wingdings" panose="05000000000000000000" pitchFamily="2" charset="2"/>
              <a:buChar char="§"/>
            </a:pPr>
            <a:r>
              <a:rPr lang="en-GB" sz="2800" dirty="0"/>
              <a:t>Implementing the FAIR principles requires well documented and comprehensible research data management </a:t>
            </a:r>
            <a:r>
              <a:rPr lang="de-DE" sz="2800" dirty="0"/>
              <a:t>(RDM).</a:t>
            </a:r>
          </a:p>
        </p:txBody>
      </p:sp>
      <p:sp>
        <p:nvSpPr>
          <p:cNvPr id="34" name="Inhaltsplatzhalter 33">
            <a:extLst>
              <a:ext uri="{FF2B5EF4-FFF2-40B4-BE49-F238E27FC236}">
                <a16:creationId xmlns:a16="http://schemas.microsoft.com/office/drawing/2014/main" id="{5DDA4772-9996-4455-B40F-60623BE40C0C}"/>
              </a:ext>
            </a:extLst>
          </p:cNvPr>
          <p:cNvSpPr>
            <a:spLocks noGrp="1"/>
          </p:cNvSpPr>
          <p:nvPr>
            <p:ph idx="15"/>
          </p:nvPr>
        </p:nvSpPr>
        <p:spPr>
          <a:xfrm>
            <a:off x="720000" y="1836000"/>
            <a:ext cx="11063027" cy="429204"/>
          </a:xfrm>
        </p:spPr>
        <p:txBody>
          <a:bodyPr>
            <a:noAutofit/>
          </a:bodyPr>
          <a:lstStyle/>
          <a:p>
            <a:r>
              <a:rPr lang="de-DE" sz="2000" dirty="0">
                <a:solidFill>
                  <a:schemeClr val="tx1"/>
                </a:solidFill>
              </a:rPr>
              <a:t>Research </a:t>
            </a:r>
            <a:r>
              <a:rPr lang="en-GB" sz="2000" dirty="0">
                <a:solidFill>
                  <a:schemeClr val="tx1"/>
                </a:solidFill>
              </a:rPr>
              <a:t>data</a:t>
            </a:r>
            <a:r>
              <a:rPr lang="de-DE" sz="2000" dirty="0">
                <a:solidFill>
                  <a:schemeClr val="tx1"/>
                </a:solidFill>
              </a:rPr>
              <a:t> </a:t>
            </a:r>
            <a:r>
              <a:rPr lang="en-GB" sz="2000" dirty="0">
                <a:solidFill>
                  <a:schemeClr val="tx1"/>
                </a:solidFill>
              </a:rPr>
              <a:t>should</a:t>
            </a:r>
            <a:r>
              <a:rPr lang="de-DE" sz="2000" dirty="0">
                <a:solidFill>
                  <a:schemeClr val="tx1"/>
                </a:solidFill>
              </a:rPr>
              <a:t> </a:t>
            </a:r>
            <a:r>
              <a:rPr lang="en-GB" sz="2000" dirty="0">
                <a:solidFill>
                  <a:schemeClr val="tx1"/>
                </a:solidFill>
              </a:rPr>
              <a:t>be</a:t>
            </a:r>
            <a:r>
              <a:rPr lang="de-DE" sz="2000" dirty="0">
                <a:solidFill>
                  <a:schemeClr val="tx1"/>
                </a:solidFill>
              </a:rPr>
              <a:t> </a:t>
            </a:r>
            <a:r>
              <a:rPr lang="en-GB" sz="2000" dirty="0">
                <a:solidFill>
                  <a:schemeClr val="tx1"/>
                </a:solidFill>
              </a:rPr>
              <a:t>handled</a:t>
            </a:r>
            <a:r>
              <a:rPr lang="de-DE" sz="2000" dirty="0">
                <a:solidFill>
                  <a:schemeClr val="tx1"/>
                </a:solidFill>
              </a:rPr>
              <a:t> </a:t>
            </a:r>
            <a:r>
              <a:rPr lang="en-GB" sz="2000" dirty="0">
                <a:solidFill>
                  <a:schemeClr val="tx1"/>
                </a:solidFill>
              </a:rPr>
              <a:t>according to the </a:t>
            </a:r>
            <a:r>
              <a:rPr lang="en-GB" sz="2000" i="1" dirty="0">
                <a:solidFill>
                  <a:schemeClr val="tx1"/>
                </a:solidFill>
              </a:rPr>
              <a:t>FAIR principles </a:t>
            </a:r>
            <a:r>
              <a:rPr lang="de-DE" sz="2000" dirty="0">
                <a:solidFill>
                  <a:schemeClr val="tx1"/>
                </a:solidFill>
              </a:rPr>
              <a:t>(Wilkinson et al. 2016)</a:t>
            </a:r>
          </a:p>
        </p:txBody>
      </p:sp>
      <p:sp>
        <p:nvSpPr>
          <p:cNvPr id="13" name="Inhaltsplatzhalter 3">
            <a:extLst>
              <a:ext uri="{FF2B5EF4-FFF2-40B4-BE49-F238E27FC236}">
                <a16:creationId xmlns:a16="http://schemas.microsoft.com/office/drawing/2014/main" id="{3EC77C29-16E5-4147-9AB7-31D763B2F161}"/>
              </a:ext>
            </a:extLst>
          </p:cNvPr>
          <p:cNvSpPr txBox="1">
            <a:spLocks/>
          </p:cNvSpPr>
          <p:nvPr/>
        </p:nvSpPr>
        <p:spPr>
          <a:xfrm>
            <a:off x="94298" y="6366085"/>
            <a:ext cx="11992277" cy="380047"/>
          </a:xfrm>
          <a:prstGeom prst="rect">
            <a:avLst/>
          </a:prstGeom>
        </p:spPr>
        <p:txBody>
          <a:bodyPr vert="horz" lIns="91440" tIns="45720" rIns="91440" bIns="45720" numCol="1" rtlCol="0" anchor="b">
            <a:noAutofit/>
          </a:bodyPr>
          <a:lstStyle>
            <a:lvl1pPr marL="0" indent="0" algn="l" defTabSz="914400" rtl="0" eaLnBrk="1" latinLnBrk="0" hangingPunct="1">
              <a:lnSpc>
                <a:spcPct val="100000"/>
              </a:lnSpc>
              <a:spcBef>
                <a:spcPts val="0"/>
              </a:spcBef>
              <a:spcAft>
                <a:spcPts val="0"/>
              </a:spcAft>
              <a:buClr>
                <a:srgbClr val="E73331"/>
              </a:buClr>
              <a:buFontTx/>
              <a:buNone/>
              <a:defRPr sz="1100" kern="1200">
                <a:solidFill>
                  <a:schemeClr val="bg1">
                    <a:lumMod val="50000"/>
                  </a:schemeClr>
                </a:solidFill>
                <a:latin typeface="Arial" panose="020B0604020202020204" pitchFamily="34" charset="0"/>
                <a:ea typeface="+mn-ea"/>
                <a:cs typeface="Arial" panose="020B0604020202020204" pitchFamily="34" charset="0"/>
              </a:defRPr>
            </a:lvl1pPr>
            <a:lvl2pPr marL="972000" indent="0" algn="l" defTabSz="914400" rtl="0" eaLnBrk="1" latinLnBrk="0" hangingPunct="1">
              <a:lnSpc>
                <a:spcPct val="100000"/>
              </a:lnSpc>
              <a:spcBef>
                <a:spcPct val="20000"/>
              </a:spcBef>
              <a:spcAft>
                <a:spcPts val="0"/>
              </a:spcAft>
              <a:buClr>
                <a:srgbClr val="E73331"/>
              </a:buClr>
              <a:buFontTx/>
              <a:buNone/>
              <a:defRPr sz="2400" kern="1200">
                <a:solidFill>
                  <a:schemeClr val="tx1"/>
                </a:solidFill>
                <a:latin typeface="Arial" panose="020B0604020202020204" pitchFamily="34" charset="0"/>
                <a:ea typeface="+mn-ea"/>
                <a:cs typeface="Arial" panose="020B0604020202020204" pitchFamily="34" charset="0"/>
              </a:defRPr>
            </a:lvl2pPr>
            <a:lvl3pPr marL="1391400" indent="0" algn="l" defTabSz="914400" rtl="0" eaLnBrk="1" latinLnBrk="0" hangingPunct="1">
              <a:lnSpc>
                <a:spcPct val="100000"/>
              </a:lnSpc>
              <a:spcBef>
                <a:spcPct val="20000"/>
              </a:spcBef>
              <a:buClr>
                <a:srgbClr val="E73331"/>
              </a:buClr>
              <a:buFontTx/>
              <a:buNone/>
              <a:defRPr sz="2000" kern="1200">
                <a:solidFill>
                  <a:schemeClr val="tx1"/>
                </a:solidFill>
                <a:latin typeface="Arial" panose="020B0604020202020204" pitchFamily="34" charset="0"/>
                <a:ea typeface="+mn-ea"/>
                <a:cs typeface="Arial" panose="020B0604020202020204" pitchFamily="34" charset="0"/>
              </a:defRPr>
            </a:lvl3pPr>
            <a:lvl4pPr marL="1895400" indent="0" algn="l" defTabSz="914400" rtl="0" eaLnBrk="1" latinLnBrk="0" hangingPunct="1">
              <a:lnSpc>
                <a:spcPct val="100000"/>
              </a:lnSpc>
              <a:spcBef>
                <a:spcPct val="20000"/>
              </a:spcBef>
              <a:buClr>
                <a:srgbClr val="E73331"/>
              </a:buClr>
              <a:buFontTx/>
              <a:buNone/>
              <a:defRPr sz="1800" kern="1200">
                <a:solidFill>
                  <a:schemeClr val="tx1"/>
                </a:solidFill>
                <a:latin typeface="Arial" panose="020B0604020202020204" pitchFamily="34" charset="0"/>
                <a:ea typeface="+mn-ea"/>
                <a:cs typeface="Arial" panose="020B0604020202020204" pitchFamily="34" charset="0"/>
              </a:defRPr>
            </a:lvl4pPr>
            <a:lvl5pPr marL="2363400" indent="0" algn="l" defTabSz="914400" rtl="0" eaLnBrk="1" latinLnBrk="0" hangingPunct="1">
              <a:lnSpc>
                <a:spcPct val="100000"/>
              </a:lnSpc>
              <a:spcBef>
                <a:spcPct val="20000"/>
              </a:spcBef>
              <a:buClr>
                <a:schemeClr val="bg1">
                  <a:lumMod val="50000"/>
                </a:schemeClr>
              </a:buClr>
              <a:buFontTx/>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de-DE" sz="950" dirty="0">
                <a:solidFill>
                  <a:sysClr val="window" lastClr="FFFFFF">
                    <a:lumMod val="50000"/>
                  </a:sysClr>
                </a:solidFill>
                <a:latin typeface="+mn-lt"/>
              </a:rPr>
              <a:t>Sources: </a:t>
            </a:r>
          </a:p>
          <a:p>
            <a:pPr lvl="0"/>
            <a:r>
              <a:rPr lang="en-US" sz="950" dirty="0">
                <a:solidFill>
                  <a:sysClr val="window" lastClr="FFFFFF">
                    <a:lumMod val="50000"/>
                  </a:sysClr>
                </a:solidFill>
                <a:latin typeface="+mn-lt"/>
              </a:rPr>
              <a:t>Wilkinson, M., </a:t>
            </a:r>
            <a:r>
              <a:rPr lang="en-US" sz="950" dirty="0" err="1">
                <a:solidFill>
                  <a:sysClr val="window" lastClr="FFFFFF">
                    <a:lumMod val="50000"/>
                  </a:sysClr>
                </a:solidFill>
                <a:latin typeface="+mn-lt"/>
              </a:rPr>
              <a:t>Dumontier</a:t>
            </a:r>
            <a:r>
              <a:rPr lang="en-US" sz="950" dirty="0">
                <a:solidFill>
                  <a:sysClr val="window" lastClr="FFFFFF">
                    <a:lumMod val="50000"/>
                  </a:sysClr>
                </a:solidFill>
                <a:latin typeface="+mn-lt"/>
              </a:rPr>
              <a:t>, M., </a:t>
            </a:r>
            <a:r>
              <a:rPr lang="en-US" sz="950" dirty="0" err="1">
                <a:solidFill>
                  <a:sysClr val="window" lastClr="FFFFFF">
                    <a:lumMod val="50000"/>
                  </a:sysClr>
                </a:solidFill>
                <a:latin typeface="+mn-lt"/>
              </a:rPr>
              <a:t>Aalbersberg</a:t>
            </a:r>
            <a:r>
              <a:rPr lang="en-US" sz="950" dirty="0">
                <a:solidFill>
                  <a:sysClr val="window" lastClr="FFFFFF">
                    <a:lumMod val="50000"/>
                  </a:sysClr>
                </a:solidFill>
                <a:latin typeface="+mn-lt"/>
              </a:rPr>
              <a:t>, I. et al. (2016). </a:t>
            </a:r>
            <a:r>
              <a:rPr lang="en-US" sz="950" i="1" dirty="0">
                <a:solidFill>
                  <a:sysClr val="window" lastClr="FFFFFF">
                    <a:lumMod val="50000"/>
                  </a:sysClr>
                </a:solidFill>
                <a:latin typeface="+mn-lt"/>
              </a:rPr>
              <a:t>The FAIR guiding principles for scientific data management and stewardship. Scientific data, 3, </a:t>
            </a:r>
            <a:r>
              <a:rPr lang="en-US" sz="950" dirty="0">
                <a:solidFill>
                  <a:sysClr val="window" lastClr="FFFFFF">
                    <a:lumMod val="50000"/>
                  </a:sysClr>
                </a:solidFill>
                <a:latin typeface="+mn-lt"/>
              </a:rPr>
              <a:t>160018. </a:t>
            </a:r>
            <a:r>
              <a:rPr lang="en-US" sz="950" dirty="0">
                <a:solidFill>
                  <a:sysClr val="window" lastClr="FFFFFF">
                    <a:lumMod val="50000"/>
                  </a:sysClr>
                </a:solidFill>
                <a:latin typeface="+mn-lt"/>
                <a:hlinkClick r:id="rId2"/>
              </a:rPr>
              <a:t>https://doi.org/10.1038/sdata.2016.18</a:t>
            </a:r>
            <a:endParaRPr lang="en-US" sz="950" dirty="0">
              <a:solidFill>
                <a:sysClr val="window" lastClr="FFFFFF">
                  <a:lumMod val="50000"/>
                </a:sysClr>
              </a:solidFill>
              <a:latin typeface="+mn-lt"/>
            </a:endParaRPr>
          </a:p>
          <a:p>
            <a:pPr lvl="0"/>
            <a:r>
              <a:rPr lang="it-IT" sz="950" dirty="0" err="1">
                <a:solidFill>
                  <a:sysClr val="window" lastClr="FFFFFF">
                    <a:lumMod val="50000"/>
                  </a:sysClr>
                </a:solidFill>
                <a:latin typeface="+mn-lt"/>
              </a:rPr>
              <a:t>European</a:t>
            </a:r>
            <a:r>
              <a:rPr lang="it-IT" sz="950" dirty="0">
                <a:solidFill>
                  <a:sysClr val="window" lastClr="FFFFFF">
                    <a:lumMod val="50000"/>
                  </a:sysClr>
                </a:solidFill>
                <a:latin typeface="+mn-lt"/>
              </a:rPr>
              <a:t> Commission. (</a:t>
            </a:r>
            <a:r>
              <a:rPr lang="it-IT" sz="950" dirty="0" err="1">
                <a:solidFill>
                  <a:sysClr val="window" lastClr="FFFFFF">
                    <a:lumMod val="50000"/>
                  </a:sysClr>
                </a:solidFill>
                <a:latin typeface="+mn-lt"/>
              </a:rPr>
              <a:t>n.d.</a:t>
            </a:r>
            <a:r>
              <a:rPr lang="it-IT" sz="950" dirty="0">
                <a:solidFill>
                  <a:sysClr val="window" lastClr="FFFFFF">
                    <a:lumMod val="50000"/>
                  </a:sysClr>
                </a:solidFill>
                <a:latin typeface="+mn-lt"/>
              </a:rPr>
              <a:t>). </a:t>
            </a:r>
            <a:r>
              <a:rPr lang="it-IT" sz="950" i="1" dirty="0">
                <a:solidFill>
                  <a:sysClr val="window" lastClr="FFFFFF">
                    <a:lumMod val="50000"/>
                  </a:sysClr>
                </a:solidFill>
                <a:latin typeface="+mn-lt"/>
              </a:rPr>
              <a:t>Data management</a:t>
            </a:r>
            <a:r>
              <a:rPr lang="it-IT" sz="950" dirty="0">
                <a:solidFill>
                  <a:sysClr val="window" lastClr="FFFFFF">
                    <a:lumMod val="50000"/>
                  </a:sysClr>
                </a:solidFill>
                <a:latin typeface="+mn-lt"/>
              </a:rPr>
              <a:t>. </a:t>
            </a:r>
            <a:r>
              <a:rPr lang="it-IT" sz="950" dirty="0">
                <a:solidFill>
                  <a:sysClr val="window" lastClr="FFFFFF">
                    <a:lumMod val="50000"/>
                  </a:sysClr>
                </a:solidFill>
                <a:latin typeface="+mn-lt"/>
                <a:hlinkClick r:id="rId3"/>
              </a:rPr>
              <a:t>https://ec.europa.eu/research/participants/docs/h2020-funding-guide/cross-cutting-issues/open-access-data-management/data-management_en.htm</a:t>
            </a:r>
            <a:r>
              <a:rPr lang="it-IT" sz="950" dirty="0">
                <a:solidFill>
                  <a:sysClr val="window" lastClr="FFFFFF">
                    <a:lumMod val="50000"/>
                  </a:sysClr>
                </a:solidFill>
                <a:latin typeface="+mn-lt"/>
              </a:rPr>
              <a:t> </a:t>
            </a:r>
            <a:endParaRPr kumimoji="0" lang="de-DE" sz="950" b="0" i="0" u="none" strike="noStrike" kern="1200" cap="none" spc="0" normalizeH="0" baseline="0" noProof="0" dirty="0">
              <a:ln>
                <a:noFill/>
              </a:ln>
              <a:solidFill>
                <a:sysClr val="window" lastClr="FFFFFF">
                  <a:lumMod val="50000"/>
                </a:sysClr>
              </a:solidFill>
              <a:effectLst/>
              <a:uLnTx/>
              <a:uFillTx/>
              <a:latin typeface="+mn-lt"/>
              <a:ea typeface="+mn-ea"/>
              <a:cs typeface="Arial" panose="020B0604020202020204" pitchFamily="34" charset="0"/>
            </a:endParaRPr>
          </a:p>
        </p:txBody>
      </p:sp>
      <p:pic>
        <p:nvPicPr>
          <p:cNvPr id="2" name="Grafik 1">
            <a:extLst>
              <a:ext uri="{FF2B5EF4-FFF2-40B4-BE49-F238E27FC236}">
                <a16:creationId xmlns:a16="http://schemas.microsoft.com/office/drawing/2014/main" id="{B1DDF583-6E91-4238-9896-926EFA8375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0000" y="2504106"/>
            <a:ext cx="645055" cy="483791"/>
          </a:xfrm>
          <a:prstGeom prst="rect">
            <a:avLst/>
          </a:prstGeom>
        </p:spPr>
      </p:pic>
      <p:pic>
        <p:nvPicPr>
          <p:cNvPr id="4" name="Grafik 3">
            <a:extLst>
              <a:ext uri="{FF2B5EF4-FFF2-40B4-BE49-F238E27FC236}">
                <a16:creationId xmlns:a16="http://schemas.microsoft.com/office/drawing/2014/main" id="{379F3F78-7C40-410B-85BD-BFC44818825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9603" y="3373760"/>
            <a:ext cx="372147" cy="544657"/>
          </a:xfrm>
          <a:prstGeom prst="rect">
            <a:avLst/>
          </a:prstGeom>
        </p:spPr>
      </p:pic>
      <p:pic>
        <p:nvPicPr>
          <p:cNvPr id="5" name="Grafik 4">
            <a:extLst>
              <a:ext uri="{FF2B5EF4-FFF2-40B4-BE49-F238E27FC236}">
                <a16:creationId xmlns:a16="http://schemas.microsoft.com/office/drawing/2014/main" id="{1730654F-2802-42BA-87D7-9C83BE32AFD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5018" y="4404081"/>
            <a:ext cx="545815" cy="545815"/>
          </a:xfrm>
          <a:prstGeom prst="rect">
            <a:avLst/>
          </a:prstGeom>
        </p:spPr>
      </p:pic>
      <p:pic>
        <p:nvPicPr>
          <p:cNvPr id="6" name="Grafik 5">
            <a:extLst>
              <a:ext uri="{FF2B5EF4-FFF2-40B4-BE49-F238E27FC236}">
                <a16:creationId xmlns:a16="http://schemas.microsoft.com/office/drawing/2014/main" id="{014D5B02-0D76-4B87-8F1A-2AC2BB424E2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4091" y="5323026"/>
            <a:ext cx="552017" cy="545815"/>
          </a:xfrm>
          <a:prstGeom prst="rect">
            <a:avLst/>
          </a:prstGeom>
        </p:spPr>
      </p:pic>
    </p:spTree>
    <p:extLst>
      <p:ext uri="{BB962C8B-B14F-4D97-AF65-F5344CB8AC3E}">
        <p14:creationId xmlns:p14="http://schemas.microsoft.com/office/powerpoint/2010/main" val="3199772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0CF7A8-6FE6-4A0D-AAF3-5084BF850CE9}"/>
              </a:ext>
            </a:extLst>
          </p:cNvPr>
          <p:cNvSpPr>
            <a:spLocks noGrp="1"/>
          </p:cNvSpPr>
          <p:nvPr>
            <p:ph type="title"/>
          </p:nvPr>
        </p:nvSpPr>
        <p:spPr/>
        <p:txBody>
          <a:bodyPr>
            <a:noAutofit/>
          </a:bodyPr>
          <a:lstStyle/>
          <a:p>
            <a:pPr marL="742950" indent="-742950">
              <a:buFont typeface="+mj-lt"/>
              <a:buAutoNum type="arabicPeriod" startAt="3"/>
            </a:pPr>
            <a:r>
              <a:rPr lang="en-GB" dirty="0"/>
              <a:t>Lifecycle of</a:t>
            </a:r>
            <a:br>
              <a:rPr lang="en-GB" dirty="0"/>
            </a:br>
            <a:r>
              <a:rPr lang="en-GB" dirty="0"/>
              <a:t>research data</a:t>
            </a:r>
          </a:p>
        </p:txBody>
      </p:sp>
      <p:graphicFrame>
        <p:nvGraphicFramePr>
          <p:cNvPr id="8" name="Inhaltsplatzhalter 6">
            <a:extLst>
              <a:ext uri="{FF2B5EF4-FFF2-40B4-BE49-F238E27FC236}">
                <a16:creationId xmlns:a16="http://schemas.microsoft.com/office/drawing/2014/main" id="{874F5C31-7060-41BE-B46B-EB49A98EF344}"/>
              </a:ext>
            </a:extLst>
          </p:cNvPr>
          <p:cNvGraphicFramePr>
            <a:graphicFrameLocks noGrp="1"/>
          </p:cNvGraphicFramePr>
          <p:nvPr>
            <p:ph idx="1"/>
            <p:extLst>
              <p:ext uri="{D42A27DB-BD31-4B8C-83A1-F6EECF244321}">
                <p14:modId xmlns:p14="http://schemas.microsoft.com/office/powerpoint/2010/main" val="4011318758"/>
              </p:ext>
            </p:extLst>
          </p:nvPr>
        </p:nvGraphicFramePr>
        <p:xfrm>
          <a:off x="4145279" y="952731"/>
          <a:ext cx="8046721" cy="5125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a:extLst>
              <a:ext uri="{FF2B5EF4-FFF2-40B4-BE49-F238E27FC236}">
                <a16:creationId xmlns:a16="http://schemas.microsoft.com/office/drawing/2014/main" id="{0E6C01BB-F9B0-4ACB-A9D8-C0293948811E}"/>
              </a:ext>
            </a:extLst>
          </p:cNvPr>
          <p:cNvSpPr>
            <a:spLocks noGrp="1"/>
          </p:cNvSpPr>
          <p:nvPr>
            <p:ph type="sldNum" sz="quarter" idx="12"/>
          </p:nvPr>
        </p:nvSpPr>
        <p:spPr/>
        <p:txBody>
          <a:bodyPr/>
          <a:lstStyle/>
          <a:p>
            <a:fld id="{5466DDEF-6F62-4E10-A7D9-534B7EFA16E6}" type="slidenum">
              <a:rPr lang="de-DE" smtClean="0"/>
              <a:pPr/>
              <a:t>14</a:t>
            </a:fld>
            <a:endParaRPr lang="de-DE" dirty="0"/>
          </a:p>
        </p:txBody>
      </p:sp>
      <p:sp>
        <p:nvSpPr>
          <p:cNvPr id="6" name="Textfeld 5">
            <a:extLst>
              <a:ext uri="{FF2B5EF4-FFF2-40B4-BE49-F238E27FC236}">
                <a16:creationId xmlns:a16="http://schemas.microsoft.com/office/drawing/2014/main" id="{5D17DB66-FF9F-4E35-8FD4-1831DEC91B27}"/>
              </a:ext>
            </a:extLst>
          </p:cNvPr>
          <p:cNvSpPr txBox="1"/>
          <p:nvPr/>
        </p:nvSpPr>
        <p:spPr>
          <a:xfrm>
            <a:off x="5787189" y="3170321"/>
            <a:ext cx="914400" cy="914400"/>
          </a:xfrm>
          <a:prstGeom prst="rect">
            <a:avLst/>
          </a:prstGeom>
          <a:noFill/>
        </p:spPr>
        <p:txBody>
          <a:bodyPr wrap="square" rtlCol="0">
            <a:spAutoFit/>
          </a:bodyPr>
          <a:lstStyle/>
          <a:p>
            <a:endParaRPr lang="de-DE" dirty="0"/>
          </a:p>
        </p:txBody>
      </p:sp>
      <p:sp>
        <p:nvSpPr>
          <p:cNvPr id="10" name="Inhaltsplatzhalter 3">
            <a:extLst>
              <a:ext uri="{FF2B5EF4-FFF2-40B4-BE49-F238E27FC236}">
                <a16:creationId xmlns:a16="http://schemas.microsoft.com/office/drawing/2014/main" id="{1C626F28-9E7F-4215-99B4-4D1C5F969E5D}"/>
              </a:ext>
            </a:extLst>
          </p:cNvPr>
          <p:cNvSpPr txBox="1">
            <a:spLocks/>
          </p:cNvSpPr>
          <p:nvPr/>
        </p:nvSpPr>
        <p:spPr>
          <a:xfrm>
            <a:off x="98804" y="5826065"/>
            <a:ext cx="11279110" cy="914400"/>
          </a:xfrm>
          <a:prstGeom prst="rect">
            <a:avLst/>
          </a:prstGeom>
        </p:spPr>
        <p:txBody>
          <a:bodyPr vert="horz" lIns="91440" tIns="45720" rIns="91440" bIns="45720" numCol="1" rtlCol="0" anchor="b">
            <a:noAutofit/>
          </a:bodyPr>
          <a:lstStyle>
            <a:lvl1pPr marL="0" indent="0" algn="l" defTabSz="914400" rtl="0" eaLnBrk="1" latinLnBrk="0" hangingPunct="1">
              <a:lnSpc>
                <a:spcPct val="100000"/>
              </a:lnSpc>
              <a:spcBef>
                <a:spcPts val="0"/>
              </a:spcBef>
              <a:spcAft>
                <a:spcPts val="0"/>
              </a:spcAft>
              <a:buClr>
                <a:srgbClr val="E73331"/>
              </a:buClr>
              <a:buFontTx/>
              <a:buNone/>
              <a:defRPr sz="1100" kern="1200">
                <a:solidFill>
                  <a:schemeClr val="bg1">
                    <a:lumMod val="50000"/>
                  </a:schemeClr>
                </a:solidFill>
                <a:latin typeface="Arial" panose="020B0604020202020204" pitchFamily="34" charset="0"/>
                <a:ea typeface="+mn-ea"/>
                <a:cs typeface="Arial" panose="020B0604020202020204" pitchFamily="34" charset="0"/>
              </a:defRPr>
            </a:lvl1pPr>
            <a:lvl2pPr marL="972000" indent="0" algn="l" defTabSz="914400" rtl="0" eaLnBrk="1" latinLnBrk="0" hangingPunct="1">
              <a:lnSpc>
                <a:spcPct val="100000"/>
              </a:lnSpc>
              <a:spcBef>
                <a:spcPct val="20000"/>
              </a:spcBef>
              <a:spcAft>
                <a:spcPts val="0"/>
              </a:spcAft>
              <a:buClr>
                <a:srgbClr val="E73331"/>
              </a:buClr>
              <a:buFontTx/>
              <a:buNone/>
              <a:defRPr sz="2400" kern="1200">
                <a:solidFill>
                  <a:schemeClr val="tx1"/>
                </a:solidFill>
                <a:latin typeface="Arial" panose="020B0604020202020204" pitchFamily="34" charset="0"/>
                <a:ea typeface="+mn-ea"/>
                <a:cs typeface="Arial" panose="020B0604020202020204" pitchFamily="34" charset="0"/>
              </a:defRPr>
            </a:lvl2pPr>
            <a:lvl3pPr marL="1391400" indent="0" algn="l" defTabSz="914400" rtl="0" eaLnBrk="1" latinLnBrk="0" hangingPunct="1">
              <a:lnSpc>
                <a:spcPct val="100000"/>
              </a:lnSpc>
              <a:spcBef>
                <a:spcPct val="20000"/>
              </a:spcBef>
              <a:buClr>
                <a:srgbClr val="E73331"/>
              </a:buClr>
              <a:buFontTx/>
              <a:buNone/>
              <a:defRPr sz="2000" kern="1200">
                <a:solidFill>
                  <a:schemeClr val="tx1"/>
                </a:solidFill>
                <a:latin typeface="Arial" panose="020B0604020202020204" pitchFamily="34" charset="0"/>
                <a:ea typeface="+mn-ea"/>
                <a:cs typeface="Arial" panose="020B0604020202020204" pitchFamily="34" charset="0"/>
              </a:defRPr>
            </a:lvl3pPr>
            <a:lvl4pPr marL="1895400" indent="0" algn="l" defTabSz="914400" rtl="0" eaLnBrk="1" latinLnBrk="0" hangingPunct="1">
              <a:lnSpc>
                <a:spcPct val="100000"/>
              </a:lnSpc>
              <a:spcBef>
                <a:spcPct val="20000"/>
              </a:spcBef>
              <a:buClr>
                <a:srgbClr val="E73331"/>
              </a:buClr>
              <a:buFontTx/>
              <a:buNone/>
              <a:defRPr sz="1800" kern="1200">
                <a:solidFill>
                  <a:schemeClr val="tx1"/>
                </a:solidFill>
                <a:latin typeface="Arial" panose="020B0604020202020204" pitchFamily="34" charset="0"/>
                <a:ea typeface="+mn-ea"/>
                <a:cs typeface="Arial" panose="020B0604020202020204" pitchFamily="34" charset="0"/>
              </a:defRPr>
            </a:lvl4pPr>
            <a:lvl5pPr marL="2363400" indent="0" algn="l" defTabSz="914400" rtl="0" eaLnBrk="1" latinLnBrk="0" hangingPunct="1">
              <a:lnSpc>
                <a:spcPct val="100000"/>
              </a:lnSpc>
              <a:spcBef>
                <a:spcPct val="20000"/>
              </a:spcBef>
              <a:buClr>
                <a:schemeClr val="bg1">
                  <a:lumMod val="50000"/>
                </a:schemeClr>
              </a:buClr>
              <a:buFontTx/>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de-DE" sz="1000" dirty="0">
                <a:latin typeface="+mn-lt"/>
              </a:rPr>
              <a:t>Source:</a:t>
            </a:r>
            <a:br>
              <a:rPr lang="de-DE" sz="1000" dirty="0">
                <a:latin typeface="+mn-lt"/>
              </a:rPr>
            </a:br>
            <a:r>
              <a:rPr lang="de-DE" sz="1000" dirty="0">
                <a:latin typeface="+mn-lt"/>
              </a:rPr>
              <a:t>forschungsdaten.info. (2022). </a:t>
            </a:r>
            <a:r>
              <a:rPr lang="de-DE" sz="1000" i="1" dirty="0">
                <a:latin typeface="+mn-lt"/>
              </a:rPr>
              <a:t>Der Datenlebenszyklus: Stationen des Forschungsdatenmanagements</a:t>
            </a:r>
            <a:r>
              <a:rPr lang="de-DE" sz="1000" dirty="0">
                <a:latin typeface="+mn-lt"/>
              </a:rPr>
              <a:t>. </a:t>
            </a:r>
            <a:r>
              <a:rPr lang="de-DE" sz="1000" dirty="0">
                <a:latin typeface="+mn-lt"/>
                <a:hlinkClick r:id="rId8">
                  <a:extLst>
                    <a:ext uri="{A12FA001-AC4F-418D-AE19-62706E023703}">
                      <ahyp:hlinkClr xmlns:ahyp="http://schemas.microsoft.com/office/drawing/2018/hyperlinkcolor" val="tx"/>
                    </a:ext>
                  </a:extLst>
                </a:hlinkClick>
              </a:rPr>
              <a:t>https://www.forschungsdaten.info/themen/informieren-und-planen/datenlebenszyklus/</a:t>
            </a:r>
            <a:r>
              <a:rPr lang="de-DE" sz="1000" dirty="0">
                <a:latin typeface="+mn-lt"/>
              </a:rPr>
              <a:t> </a:t>
            </a:r>
            <a:br>
              <a:rPr lang="de-DE" sz="1000" dirty="0">
                <a:latin typeface="+mn-lt"/>
              </a:rPr>
            </a:br>
            <a:r>
              <a:rPr lang="en-US" sz="1000" dirty="0">
                <a:latin typeface="+mn-lt"/>
              </a:rPr>
              <a:t>UK Data Service. (n.d.). Learning Hub on Research Data Management. </a:t>
            </a:r>
            <a:r>
              <a:rPr lang="en-US" sz="1000" dirty="0">
                <a:latin typeface="+mn-lt"/>
                <a:hlinkClick r:id="rId9">
                  <a:extLst>
                    <a:ext uri="{A12FA001-AC4F-418D-AE19-62706E023703}">
                      <ahyp:hlinkClr xmlns:ahyp="http://schemas.microsoft.com/office/drawing/2018/hyperlinkcolor" val="tx"/>
                    </a:ext>
                  </a:extLst>
                </a:hlinkClick>
              </a:rPr>
              <a:t>https://ukdataservice.ac.uk/learning-hub/research-data-management/</a:t>
            </a:r>
            <a:r>
              <a:rPr lang="en-US" sz="1000" dirty="0">
                <a:latin typeface="+mn-lt"/>
              </a:rPr>
              <a:t> </a:t>
            </a:r>
            <a:endParaRPr kumimoji="0" lang="de-DE" sz="1000" b="0" i="0" u="none" strike="noStrike" kern="1200" cap="none" spc="0" normalizeH="0" baseline="0" noProof="0" dirty="0">
              <a:ln>
                <a:noFill/>
              </a:ln>
              <a:effectLst/>
              <a:uLnTx/>
              <a:uFillTx/>
              <a:latin typeface="+mn-lt"/>
            </a:endParaRPr>
          </a:p>
        </p:txBody>
      </p:sp>
    </p:spTree>
    <p:extLst>
      <p:ext uri="{BB962C8B-B14F-4D97-AF65-F5344CB8AC3E}">
        <p14:creationId xmlns:p14="http://schemas.microsoft.com/office/powerpoint/2010/main" val="1532541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847ED4-6F27-48DC-AB9A-D7DBC9911DA0}"/>
              </a:ext>
            </a:extLst>
          </p:cNvPr>
          <p:cNvSpPr>
            <a:spLocks noGrp="1"/>
          </p:cNvSpPr>
          <p:nvPr>
            <p:ph type="title"/>
          </p:nvPr>
        </p:nvSpPr>
        <p:spPr/>
        <p:txBody>
          <a:bodyPr>
            <a:normAutofit/>
          </a:bodyPr>
          <a:lstStyle/>
          <a:p>
            <a:pPr marL="742950" indent="-742950">
              <a:buFont typeface="+mj-lt"/>
              <a:buAutoNum type="arabicPeriod" startAt="3"/>
            </a:pPr>
            <a:r>
              <a:rPr lang="en-GB" dirty="0"/>
              <a:t>Lifecycle of research data</a:t>
            </a:r>
          </a:p>
        </p:txBody>
      </p:sp>
      <p:sp>
        <p:nvSpPr>
          <p:cNvPr id="8" name="Inhaltsplatzhalter 2">
            <a:extLst>
              <a:ext uri="{FF2B5EF4-FFF2-40B4-BE49-F238E27FC236}">
                <a16:creationId xmlns:a16="http://schemas.microsoft.com/office/drawing/2014/main" id="{A1DFFB99-BB9F-455B-8124-D94BD7CB341D}"/>
              </a:ext>
            </a:extLst>
          </p:cNvPr>
          <p:cNvSpPr>
            <a:spLocks noGrp="1"/>
          </p:cNvSpPr>
          <p:nvPr>
            <p:ph idx="1"/>
          </p:nvPr>
        </p:nvSpPr>
        <p:spPr>
          <a:xfrm>
            <a:off x="1481327" y="1907999"/>
            <a:ext cx="10020383" cy="4515025"/>
          </a:xfrm>
        </p:spPr>
        <p:txBody>
          <a:bodyPr>
            <a:noAutofit/>
          </a:bodyPr>
          <a:lstStyle/>
          <a:p>
            <a:pPr>
              <a:buFont typeface="Wingdings" panose="05000000000000000000" pitchFamily="2" charset="2"/>
              <a:buChar char="§"/>
            </a:pPr>
            <a:r>
              <a:rPr lang="en-GB" sz="2000" dirty="0">
                <a:sym typeface="Quattrocento Sans"/>
              </a:rPr>
              <a:t>The lifecycle of research data illustrates the </a:t>
            </a:r>
            <a:r>
              <a:rPr lang="en-GB" sz="2000" i="1" dirty="0">
                <a:sym typeface="Quattrocento Sans"/>
              </a:rPr>
              <a:t>ideal-typical process </a:t>
            </a:r>
            <a:r>
              <a:rPr lang="en-GB" sz="2000" dirty="0">
                <a:sym typeface="Quattrocento Sans"/>
              </a:rPr>
              <a:t>of research data management (RDM)</a:t>
            </a:r>
          </a:p>
          <a:p>
            <a:pPr>
              <a:buFont typeface="Wingdings" panose="05000000000000000000" pitchFamily="2" charset="2"/>
              <a:buChar char="§"/>
            </a:pPr>
            <a:r>
              <a:rPr lang="en-GB" sz="2000" dirty="0">
                <a:sym typeface="Quattrocento Sans"/>
              </a:rPr>
              <a:t>Orientated mainly on the </a:t>
            </a:r>
            <a:r>
              <a:rPr lang="en-GB" sz="2000" i="1" dirty="0">
                <a:sym typeface="Quattrocento Sans"/>
              </a:rPr>
              <a:t>management of quantitative data </a:t>
            </a:r>
          </a:p>
          <a:p>
            <a:pPr>
              <a:buFont typeface="Wingdings" panose="05000000000000000000" pitchFamily="2" charset="2"/>
              <a:buChar char="§"/>
            </a:pPr>
            <a:r>
              <a:rPr lang="en-GB" sz="2000" i="1" dirty="0">
                <a:sym typeface="Quattrocento Sans"/>
              </a:rPr>
              <a:t>Deviations</a:t>
            </a:r>
            <a:r>
              <a:rPr lang="en-GB" sz="2000" dirty="0">
                <a:sym typeface="Quattrocento Sans"/>
              </a:rPr>
              <a:t> from the ideal-typical process are conceivable and sometimes – particularly in </a:t>
            </a:r>
            <a:r>
              <a:rPr lang="en-GB" sz="2000" i="1" dirty="0">
                <a:sym typeface="Quattrocento Sans"/>
              </a:rPr>
              <a:t>qualitative research </a:t>
            </a:r>
            <a:r>
              <a:rPr lang="en-GB" sz="2000" dirty="0">
                <a:sym typeface="Quattrocento Sans"/>
              </a:rPr>
              <a:t>– reasonable:</a:t>
            </a:r>
          </a:p>
          <a:p>
            <a:pPr lvl="2">
              <a:spcAft>
                <a:spcPts val="600"/>
              </a:spcAft>
              <a:buFont typeface="Wingdings" panose="05000000000000000000" pitchFamily="2" charset="2"/>
              <a:buChar char="§"/>
            </a:pPr>
            <a:r>
              <a:rPr lang="en-GB" sz="1800" dirty="0">
                <a:solidFill>
                  <a:schemeClr val="tx1"/>
                </a:solidFill>
                <a:sym typeface="Quattrocento Sans"/>
              </a:rPr>
              <a:t>In the planning phase, e.g., the availability of data can be determined.</a:t>
            </a:r>
          </a:p>
          <a:p>
            <a:pPr lvl="2">
              <a:spcAft>
                <a:spcPts val="600"/>
              </a:spcAft>
              <a:buFont typeface="Wingdings" panose="05000000000000000000" pitchFamily="2" charset="2"/>
              <a:buChar char="§"/>
            </a:pPr>
            <a:r>
              <a:rPr lang="en-GB" sz="1800" dirty="0">
                <a:solidFill>
                  <a:schemeClr val="tx1"/>
                </a:solidFill>
                <a:sym typeface="Quattrocento Sans"/>
              </a:rPr>
              <a:t>In the case of qualitative data there are sometimes iterative loops between retrieval and analysis of data (e.g., “Grounded Theory”, </a:t>
            </a:r>
            <a:r>
              <a:rPr lang="en-GB" sz="1800" dirty="0" err="1">
                <a:solidFill>
                  <a:schemeClr val="tx1"/>
                </a:solidFill>
                <a:sym typeface="Quattrocento Sans"/>
              </a:rPr>
              <a:t>Strübing</a:t>
            </a:r>
            <a:r>
              <a:rPr lang="en-GB" sz="1800" dirty="0">
                <a:solidFill>
                  <a:schemeClr val="tx1"/>
                </a:solidFill>
                <a:sym typeface="Quattrocento Sans"/>
              </a:rPr>
              <a:t> 2018).</a:t>
            </a:r>
          </a:p>
          <a:p>
            <a:pPr lvl="2">
              <a:spcAft>
                <a:spcPts val="600"/>
              </a:spcAft>
              <a:buFont typeface="Wingdings" panose="05000000000000000000" pitchFamily="2" charset="2"/>
              <a:buChar char="§"/>
            </a:pPr>
            <a:r>
              <a:rPr lang="en-GB" sz="1800" dirty="0">
                <a:solidFill>
                  <a:schemeClr val="tx1"/>
                </a:solidFill>
                <a:sym typeface="Quattrocento Sans"/>
              </a:rPr>
              <a:t>The researcher should determine, above all in the case of qualitative data, whether or how they can ensure that (effective) anonymisation does not influence the data‘s interpretability so that it cannot be used for further purposes.</a:t>
            </a:r>
          </a:p>
          <a:p>
            <a:pPr>
              <a:spcBef>
                <a:spcPts val="1200"/>
              </a:spcBef>
              <a:buFont typeface="Wingdings" panose="05000000000000000000" pitchFamily="2" charset="2"/>
              <a:buChar char="§"/>
            </a:pPr>
            <a:r>
              <a:rPr lang="en-GB" sz="2000" dirty="0">
                <a:sym typeface="Quattrocento Sans"/>
              </a:rPr>
              <a:t>The following slides are oriented on the ideal-typical process.</a:t>
            </a:r>
          </a:p>
        </p:txBody>
      </p:sp>
      <p:sp>
        <p:nvSpPr>
          <p:cNvPr id="4" name="Foliennummernplatzhalter 3">
            <a:extLst>
              <a:ext uri="{FF2B5EF4-FFF2-40B4-BE49-F238E27FC236}">
                <a16:creationId xmlns:a16="http://schemas.microsoft.com/office/drawing/2014/main" id="{55BB2E55-11CD-4DE7-99B6-BFB553D4E191}"/>
              </a:ext>
            </a:extLst>
          </p:cNvPr>
          <p:cNvSpPr>
            <a:spLocks noGrp="1"/>
          </p:cNvSpPr>
          <p:nvPr>
            <p:ph type="sldNum" sz="quarter" idx="12"/>
          </p:nvPr>
        </p:nvSpPr>
        <p:spPr/>
        <p:txBody>
          <a:bodyPr/>
          <a:lstStyle/>
          <a:p>
            <a:fld id="{5466DDEF-6F62-4E10-A7D9-534B7EFA16E6}" type="slidenum">
              <a:rPr lang="de-DE" smtClean="0"/>
              <a:pPr/>
              <a:t>15</a:t>
            </a:fld>
            <a:endParaRPr lang="de-DE" dirty="0"/>
          </a:p>
        </p:txBody>
      </p:sp>
      <p:sp>
        <p:nvSpPr>
          <p:cNvPr id="5" name="Inhaltsplatzhalter 3">
            <a:extLst>
              <a:ext uri="{FF2B5EF4-FFF2-40B4-BE49-F238E27FC236}">
                <a16:creationId xmlns:a16="http://schemas.microsoft.com/office/drawing/2014/main" id="{B4CDDB6D-BBD9-4391-B559-B60FA6635568}"/>
              </a:ext>
            </a:extLst>
          </p:cNvPr>
          <p:cNvSpPr txBox="1">
            <a:spLocks/>
          </p:cNvSpPr>
          <p:nvPr/>
        </p:nvSpPr>
        <p:spPr>
          <a:xfrm>
            <a:off x="94298" y="6366085"/>
            <a:ext cx="11992277" cy="380047"/>
          </a:xfrm>
          <a:prstGeom prst="rect">
            <a:avLst/>
          </a:prstGeom>
        </p:spPr>
        <p:txBody>
          <a:bodyPr vert="horz" lIns="91440" tIns="45720" rIns="91440" bIns="45720" numCol="1" rtlCol="0" anchor="b">
            <a:noAutofit/>
          </a:bodyPr>
          <a:lstStyle>
            <a:lvl1pPr marL="0" indent="0" algn="l" defTabSz="914400" rtl="0" eaLnBrk="1" latinLnBrk="0" hangingPunct="1">
              <a:lnSpc>
                <a:spcPct val="100000"/>
              </a:lnSpc>
              <a:spcBef>
                <a:spcPts val="0"/>
              </a:spcBef>
              <a:spcAft>
                <a:spcPts val="0"/>
              </a:spcAft>
              <a:buClr>
                <a:srgbClr val="E73331"/>
              </a:buClr>
              <a:buFontTx/>
              <a:buNone/>
              <a:defRPr sz="1100" kern="1200">
                <a:solidFill>
                  <a:schemeClr val="bg1">
                    <a:lumMod val="50000"/>
                  </a:schemeClr>
                </a:solidFill>
                <a:latin typeface="Arial" panose="020B0604020202020204" pitchFamily="34" charset="0"/>
                <a:ea typeface="+mn-ea"/>
                <a:cs typeface="Arial" panose="020B0604020202020204" pitchFamily="34" charset="0"/>
              </a:defRPr>
            </a:lvl1pPr>
            <a:lvl2pPr marL="972000" indent="0" algn="l" defTabSz="914400" rtl="0" eaLnBrk="1" latinLnBrk="0" hangingPunct="1">
              <a:lnSpc>
                <a:spcPct val="100000"/>
              </a:lnSpc>
              <a:spcBef>
                <a:spcPct val="20000"/>
              </a:spcBef>
              <a:spcAft>
                <a:spcPts val="0"/>
              </a:spcAft>
              <a:buClr>
                <a:srgbClr val="E73331"/>
              </a:buClr>
              <a:buFontTx/>
              <a:buNone/>
              <a:defRPr sz="2400" kern="1200">
                <a:solidFill>
                  <a:schemeClr val="tx1"/>
                </a:solidFill>
                <a:latin typeface="Arial" panose="020B0604020202020204" pitchFamily="34" charset="0"/>
                <a:ea typeface="+mn-ea"/>
                <a:cs typeface="Arial" panose="020B0604020202020204" pitchFamily="34" charset="0"/>
              </a:defRPr>
            </a:lvl2pPr>
            <a:lvl3pPr marL="1391400" indent="0" algn="l" defTabSz="914400" rtl="0" eaLnBrk="1" latinLnBrk="0" hangingPunct="1">
              <a:lnSpc>
                <a:spcPct val="100000"/>
              </a:lnSpc>
              <a:spcBef>
                <a:spcPct val="20000"/>
              </a:spcBef>
              <a:buClr>
                <a:srgbClr val="E73331"/>
              </a:buClr>
              <a:buFontTx/>
              <a:buNone/>
              <a:defRPr sz="2000" kern="1200">
                <a:solidFill>
                  <a:schemeClr val="tx1"/>
                </a:solidFill>
                <a:latin typeface="Arial" panose="020B0604020202020204" pitchFamily="34" charset="0"/>
                <a:ea typeface="+mn-ea"/>
                <a:cs typeface="Arial" panose="020B0604020202020204" pitchFamily="34" charset="0"/>
              </a:defRPr>
            </a:lvl3pPr>
            <a:lvl4pPr marL="1895400" indent="0" algn="l" defTabSz="914400" rtl="0" eaLnBrk="1" latinLnBrk="0" hangingPunct="1">
              <a:lnSpc>
                <a:spcPct val="100000"/>
              </a:lnSpc>
              <a:spcBef>
                <a:spcPct val="20000"/>
              </a:spcBef>
              <a:buClr>
                <a:srgbClr val="E73331"/>
              </a:buClr>
              <a:buFontTx/>
              <a:buNone/>
              <a:defRPr sz="1800" kern="1200">
                <a:solidFill>
                  <a:schemeClr val="tx1"/>
                </a:solidFill>
                <a:latin typeface="Arial" panose="020B0604020202020204" pitchFamily="34" charset="0"/>
                <a:ea typeface="+mn-ea"/>
                <a:cs typeface="Arial" panose="020B0604020202020204" pitchFamily="34" charset="0"/>
              </a:defRPr>
            </a:lvl4pPr>
            <a:lvl5pPr marL="2363400" indent="0" algn="l" defTabSz="914400" rtl="0" eaLnBrk="1" latinLnBrk="0" hangingPunct="1">
              <a:lnSpc>
                <a:spcPct val="100000"/>
              </a:lnSpc>
              <a:spcBef>
                <a:spcPct val="20000"/>
              </a:spcBef>
              <a:buClr>
                <a:schemeClr val="bg1">
                  <a:lumMod val="50000"/>
                </a:schemeClr>
              </a:buClr>
              <a:buFontTx/>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de-DE" sz="950" dirty="0">
                <a:solidFill>
                  <a:sysClr val="window" lastClr="FFFFFF">
                    <a:lumMod val="50000"/>
                  </a:sysClr>
                </a:solidFill>
                <a:latin typeface="+mn-lt"/>
              </a:rPr>
              <a:t>Source: </a:t>
            </a:r>
          </a:p>
          <a:p>
            <a:pPr lvl="0"/>
            <a:r>
              <a:rPr lang="de-DE" sz="950" dirty="0">
                <a:solidFill>
                  <a:sysClr val="window" lastClr="FFFFFF">
                    <a:lumMod val="50000"/>
                  </a:sysClr>
                </a:solidFill>
                <a:latin typeface="+mn-lt"/>
              </a:rPr>
              <a:t>Strübing, J. (2018). </a:t>
            </a:r>
            <a:r>
              <a:rPr lang="de-DE" sz="950" i="1" dirty="0">
                <a:solidFill>
                  <a:sysClr val="window" lastClr="FFFFFF">
                    <a:lumMod val="50000"/>
                  </a:sysClr>
                </a:solidFill>
                <a:latin typeface="+mn-lt"/>
              </a:rPr>
              <a:t>Qualitative Sozialforschung: Eine komprimierte Einführung </a:t>
            </a:r>
            <a:r>
              <a:rPr lang="de-DE" sz="950" dirty="0">
                <a:solidFill>
                  <a:sysClr val="window" lastClr="FFFFFF">
                    <a:lumMod val="50000"/>
                  </a:sysClr>
                </a:solidFill>
                <a:latin typeface="+mn-lt"/>
              </a:rPr>
              <a:t>(2nd </a:t>
            </a:r>
            <a:r>
              <a:rPr lang="de-DE" sz="950" dirty="0" err="1">
                <a:solidFill>
                  <a:sysClr val="window" lastClr="FFFFFF">
                    <a:lumMod val="50000"/>
                  </a:sysClr>
                </a:solidFill>
                <a:latin typeface="+mn-lt"/>
              </a:rPr>
              <a:t>edition</a:t>
            </a:r>
            <a:r>
              <a:rPr lang="de-DE" sz="950" dirty="0">
                <a:solidFill>
                  <a:sysClr val="window" lastClr="FFFFFF">
                    <a:lumMod val="50000"/>
                  </a:sysClr>
                </a:solidFill>
                <a:latin typeface="+mn-lt"/>
              </a:rPr>
              <a:t>.). De Gruyter </a:t>
            </a:r>
            <a:r>
              <a:rPr lang="de-DE" sz="950" dirty="0" err="1">
                <a:solidFill>
                  <a:sysClr val="window" lastClr="FFFFFF">
                    <a:lumMod val="50000"/>
                  </a:sysClr>
                </a:solidFill>
                <a:latin typeface="+mn-lt"/>
              </a:rPr>
              <a:t>Oldenbourg</a:t>
            </a:r>
            <a:r>
              <a:rPr lang="de-DE" sz="950" dirty="0">
                <a:solidFill>
                  <a:sysClr val="window" lastClr="FFFFFF">
                    <a:lumMod val="50000"/>
                  </a:sysClr>
                </a:solidFill>
                <a:latin typeface="+mn-lt"/>
              </a:rPr>
              <a:t>. https://doi.org/10.1515/9783110529920</a:t>
            </a:r>
            <a:endParaRPr kumimoji="0" lang="de-DE" sz="950" b="0" i="0" u="none" strike="noStrike" kern="1200" cap="none" spc="0" normalizeH="0" baseline="0" noProof="0" dirty="0">
              <a:ln>
                <a:noFill/>
              </a:ln>
              <a:solidFill>
                <a:sysClr val="window" lastClr="FFFFFF">
                  <a:lumMod val="50000"/>
                </a:sysClr>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975371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14FB03-8633-44A0-AFA4-D339B0BD0221}"/>
              </a:ext>
            </a:extLst>
          </p:cNvPr>
          <p:cNvSpPr>
            <a:spLocks noGrp="1"/>
          </p:cNvSpPr>
          <p:nvPr>
            <p:ph type="title"/>
          </p:nvPr>
        </p:nvSpPr>
        <p:spPr/>
        <p:txBody>
          <a:bodyPr>
            <a:noAutofit/>
          </a:bodyPr>
          <a:lstStyle/>
          <a:p>
            <a:pPr marL="742950" indent="-742950">
              <a:buFont typeface="+mj-lt"/>
              <a:buAutoNum type="arabicPeriod" startAt="4"/>
            </a:pPr>
            <a:r>
              <a:rPr lang="en-GB" dirty="0"/>
              <a:t>Advantages of</a:t>
            </a:r>
            <a:br>
              <a:rPr lang="en-GB" dirty="0"/>
            </a:br>
            <a:r>
              <a:rPr lang="en-GB" dirty="0"/>
              <a:t>research data management </a:t>
            </a:r>
            <a:r>
              <a:rPr lang="de-DE" dirty="0"/>
              <a:t>(RDM) (1)</a:t>
            </a:r>
          </a:p>
        </p:txBody>
      </p:sp>
      <p:sp>
        <p:nvSpPr>
          <p:cNvPr id="3" name="Inhaltsplatzhalter 2">
            <a:extLst>
              <a:ext uri="{FF2B5EF4-FFF2-40B4-BE49-F238E27FC236}">
                <a16:creationId xmlns:a16="http://schemas.microsoft.com/office/drawing/2014/main" id="{40BA2CFB-2370-4E88-A354-211B41345778}"/>
              </a:ext>
            </a:extLst>
          </p:cNvPr>
          <p:cNvSpPr>
            <a:spLocks noGrp="1"/>
          </p:cNvSpPr>
          <p:nvPr>
            <p:ph idx="1"/>
          </p:nvPr>
        </p:nvSpPr>
        <p:spPr>
          <a:xfrm>
            <a:off x="1479099" y="2452703"/>
            <a:ext cx="9609204" cy="3655489"/>
          </a:xfrm>
        </p:spPr>
        <p:txBody>
          <a:bodyPr>
            <a:normAutofit/>
          </a:bodyPr>
          <a:lstStyle/>
          <a:p>
            <a:pPr marL="36000" indent="0" algn="just">
              <a:buNone/>
            </a:pPr>
            <a:r>
              <a:rPr lang="en-GB" sz="2200" dirty="0">
                <a:latin typeface="Segoe UI Semibold" panose="020B0702040204020203" pitchFamily="34" charset="0"/>
                <a:cs typeface="Segoe UI Semibold" panose="020B0702040204020203" pitchFamily="34" charset="0"/>
              </a:rPr>
              <a:t>Utilitarian arguments from the scientific community‘s point of view</a:t>
            </a:r>
          </a:p>
          <a:p>
            <a:pPr algn="just">
              <a:buFont typeface="Wingdings" panose="05000000000000000000" pitchFamily="2" charset="2"/>
              <a:buChar char="§"/>
            </a:pPr>
            <a:r>
              <a:rPr lang="en-GB" sz="2200" dirty="0">
                <a:sym typeface="Quattrocento Sans"/>
              </a:rPr>
              <a:t>RDM makes the advance of scholarly knowledge </a:t>
            </a:r>
            <a:r>
              <a:rPr lang="en-GB" sz="2200" i="1" dirty="0">
                <a:sym typeface="Quattrocento Sans"/>
              </a:rPr>
              <a:t>more efficient</a:t>
            </a:r>
            <a:r>
              <a:rPr lang="en-GB" sz="2200" dirty="0">
                <a:sym typeface="Quattrocento Sans"/>
              </a:rPr>
              <a:t>, because it is possible to build on </a:t>
            </a:r>
            <a:r>
              <a:rPr lang="en-GB" sz="2200" i="1" dirty="0">
                <a:sym typeface="Quattrocento Sans"/>
              </a:rPr>
              <a:t>existing knowledge or data</a:t>
            </a:r>
            <a:r>
              <a:rPr lang="en-GB" sz="2200" dirty="0">
                <a:sym typeface="Quattrocento Sans"/>
              </a:rPr>
              <a:t>. </a:t>
            </a:r>
            <a:endParaRPr lang="en-GB" sz="2200" dirty="0"/>
          </a:p>
          <a:p>
            <a:pPr algn="just">
              <a:buFont typeface="Wingdings" panose="05000000000000000000" pitchFamily="2" charset="2"/>
              <a:buChar char="§"/>
            </a:pPr>
            <a:r>
              <a:rPr lang="en-GB" sz="2200" dirty="0">
                <a:sym typeface="Quattrocento Sans"/>
              </a:rPr>
              <a:t>Active RDM promotes the </a:t>
            </a:r>
            <a:r>
              <a:rPr lang="en-GB" sz="2200" i="1" dirty="0">
                <a:sym typeface="Quattrocento Sans"/>
              </a:rPr>
              <a:t>quality assurance </a:t>
            </a:r>
            <a:r>
              <a:rPr lang="en-GB" sz="2200" dirty="0">
                <a:sym typeface="Quattrocento Sans"/>
              </a:rPr>
              <a:t>of research processes and findings, because it is an essential precondition for the </a:t>
            </a:r>
            <a:r>
              <a:rPr lang="en-GB" sz="2200" i="1" dirty="0">
                <a:sym typeface="Quattrocento Sans"/>
              </a:rPr>
              <a:t>reproducibility and traceability </a:t>
            </a:r>
            <a:r>
              <a:rPr lang="en-GB" sz="2200" dirty="0">
                <a:sym typeface="Quattrocento Sans"/>
              </a:rPr>
              <a:t>of research findings. </a:t>
            </a:r>
            <a:endParaRPr lang="en-GB" sz="2200" dirty="0"/>
          </a:p>
          <a:p>
            <a:pPr algn="just">
              <a:buFont typeface="Wingdings" panose="05000000000000000000" pitchFamily="2" charset="2"/>
              <a:buChar char="§"/>
            </a:pPr>
            <a:r>
              <a:rPr lang="en-GB" sz="2200" dirty="0">
                <a:sym typeface="Quattrocento Sans"/>
              </a:rPr>
              <a:t>Sharing research data can reduce the number of data acquisition processes, thus economising with respondents‘ willingness to participate, which is a collective good.</a:t>
            </a:r>
            <a:endParaRPr lang="en-GB" sz="2200" dirty="0"/>
          </a:p>
          <a:p>
            <a:pPr algn="just"/>
            <a:endParaRPr lang="de-DE" dirty="0"/>
          </a:p>
        </p:txBody>
      </p:sp>
      <p:sp>
        <p:nvSpPr>
          <p:cNvPr id="4" name="Foliennummernplatzhalter 3">
            <a:extLst>
              <a:ext uri="{FF2B5EF4-FFF2-40B4-BE49-F238E27FC236}">
                <a16:creationId xmlns:a16="http://schemas.microsoft.com/office/drawing/2014/main" id="{7E0A44F0-C45D-4E81-B3E9-3CBDDA97D508}"/>
              </a:ext>
            </a:extLst>
          </p:cNvPr>
          <p:cNvSpPr>
            <a:spLocks noGrp="1"/>
          </p:cNvSpPr>
          <p:nvPr>
            <p:ph type="sldNum" sz="quarter" idx="12"/>
          </p:nvPr>
        </p:nvSpPr>
        <p:spPr/>
        <p:txBody>
          <a:bodyPr/>
          <a:lstStyle/>
          <a:p>
            <a:fld id="{5466DDEF-6F62-4E10-A7D9-534B7EFA16E6}" type="slidenum">
              <a:rPr lang="de-DE" smtClean="0"/>
              <a:pPr/>
              <a:t>16</a:t>
            </a:fld>
            <a:endParaRPr lang="de-DE" dirty="0"/>
          </a:p>
        </p:txBody>
      </p:sp>
    </p:spTree>
    <p:extLst>
      <p:ext uri="{BB962C8B-B14F-4D97-AF65-F5344CB8AC3E}">
        <p14:creationId xmlns:p14="http://schemas.microsoft.com/office/powerpoint/2010/main" val="2628540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14FB03-8633-44A0-AFA4-D339B0BD0221}"/>
              </a:ext>
            </a:extLst>
          </p:cNvPr>
          <p:cNvSpPr>
            <a:spLocks noGrp="1"/>
          </p:cNvSpPr>
          <p:nvPr>
            <p:ph type="title"/>
          </p:nvPr>
        </p:nvSpPr>
        <p:spPr/>
        <p:txBody>
          <a:bodyPr>
            <a:noAutofit/>
          </a:bodyPr>
          <a:lstStyle/>
          <a:p>
            <a:pPr marL="742950" indent="-742950">
              <a:buFont typeface="+mj-lt"/>
              <a:buAutoNum type="arabicPeriod" startAt="4"/>
            </a:pPr>
            <a:r>
              <a:rPr lang="en-GB" dirty="0"/>
              <a:t>Advantages of RDM </a:t>
            </a:r>
            <a:r>
              <a:rPr lang="de-DE" dirty="0"/>
              <a:t>(2)</a:t>
            </a:r>
          </a:p>
        </p:txBody>
      </p:sp>
      <p:sp>
        <p:nvSpPr>
          <p:cNvPr id="3" name="Inhaltsplatzhalter 2">
            <a:extLst>
              <a:ext uri="{FF2B5EF4-FFF2-40B4-BE49-F238E27FC236}">
                <a16:creationId xmlns:a16="http://schemas.microsoft.com/office/drawing/2014/main" id="{40BA2CFB-2370-4E88-A354-211B41345778}"/>
              </a:ext>
            </a:extLst>
          </p:cNvPr>
          <p:cNvSpPr>
            <a:spLocks noGrp="1"/>
          </p:cNvSpPr>
          <p:nvPr>
            <p:ph idx="1"/>
          </p:nvPr>
        </p:nvSpPr>
        <p:spPr>
          <a:xfrm>
            <a:off x="1479099" y="1812623"/>
            <a:ext cx="9628455" cy="4684430"/>
          </a:xfrm>
        </p:spPr>
        <p:txBody>
          <a:bodyPr>
            <a:noAutofit/>
          </a:bodyPr>
          <a:lstStyle/>
          <a:p>
            <a:pPr marL="36000" indent="0" algn="just">
              <a:spcAft>
                <a:spcPts val="800"/>
              </a:spcAft>
              <a:buNone/>
            </a:pPr>
            <a:r>
              <a:rPr lang="en-GB" sz="1900" dirty="0">
                <a:latin typeface="Segoe UI Semibold" panose="020B0702040204020203" pitchFamily="34" charset="0"/>
                <a:cs typeface="Segoe UI Semibold" panose="020B0702040204020203" pitchFamily="34" charset="0"/>
              </a:rPr>
              <a:t>Rational arguments from the individual researcher‘s point of view </a:t>
            </a:r>
          </a:p>
          <a:p>
            <a:pPr marL="493200" indent="-457200" algn="just">
              <a:spcAft>
                <a:spcPts val="800"/>
              </a:spcAft>
              <a:buFont typeface="Wingdings" panose="05000000000000000000" pitchFamily="2" charset="2"/>
              <a:buChar char="§"/>
            </a:pPr>
            <a:r>
              <a:rPr lang="en-GB" sz="1900" dirty="0">
                <a:ea typeface="Quattrocento Sans"/>
                <a:cs typeface="Arial" panose="020B0604020202020204" pitchFamily="34" charset="0"/>
                <a:sym typeface="Quattrocento Sans"/>
              </a:rPr>
              <a:t>Implementing the FAIR principles promotes </a:t>
            </a:r>
            <a:r>
              <a:rPr lang="en-GB" sz="1900" i="1" dirty="0">
                <a:ea typeface="Quattrocento Sans"/>
                <a:cs typeface="Arial" panose="020B0604020202020204" pitchFamily="34" charset="0"/>
                <a:sym typeface="Quattrocento Sans"/>
              </a:rPr>
              <a:t>visibility</a:t>
            </a:r>
            <a:r>
              <a:rPr lang="en-GB" sz="1900" dirty="0">
                <a:ea typeface="Quattrocento Sans"/>
                <a:cs typeface="Arial" panose="020B0604020202020204" pitchFamily="34" charset="0"/>
                <a:sym typeface="Quattrocento Sans"/>
              </a:rPr>
              <a:t> of scholars and their own research.</a:t>
            </a:r>
          </a:p>
          <a:p>
            <a:pPr marL="493200" indent="-457200" algn="just">
              <a:spcAft>
                <a:spcPts val="800"/>
              </a:spcAft>
              <a:buFont typeface="Wingdings" panose="05000000000000000000" pitchFamily="2" charset="2"/>
              <a:buChar char="§"/>
            </a:pPr>
            <a:r>
              <a:rPr lang="en-GB" sz="1900" dirty="0">
                <a:ea typeface="Quattrocento Sans"/>
                <a:cs typeface="Arial" panose="020B0604020202020204" pitchFamily="34" charset="0"/>
                <a:sym typeface="Quattrocento Sans"/>
              </a:rPr>
              <a:t>Publication of one‘s own data and the relevant documentation promotes the likelihood of citations </a:t>
            </a:r>
            <a:r>
              <a:rPr lang="en-GB" sz="1900" dirty="0">
                <a:ea typeface="Quattrocento Sans"/>
                <a:cs typeface="Arial" panose="020B0604020202020204" pitchFamily="34" charset="0"/>
                <a:sym typeface="Wingdings" panose="05000000000000000000" pitchFamily="2" charset="2"/>
              </a:rPr>
              <a:t></a:t>
            </a:r>
            <a:r>
              <a:rPr lang="en-GB" sz="1900" dirty="0">
                <a:ea typeface="Quattrocento Sans"/>
                <a:cs typeface="Arial" panose="020B0604020202020204" pitchFamily="34" charset="0"/>
                <a:sym typeface="Quattrocento Sans"/>
              </a:rPr>
              <a:t> r</a:t>
            </a:r>
            <a:r>
              <a:rPr lang="en-GB" sz="1900" i="1" dirty="0">
                <a:ea typeface="Quattrocento Sans"/>
                <a:cs typeface="Arial" panose="020B0604020202020204" pitchFamily="34" charset="0"/>
                <a:sym typeface="Quattrocento Sans"/>
              </a:rPr>
              <a:t>eputation gain.</a:t>
            </a:r>
            <a:r>
              <a:rPr lang="en-GB" sz="1900" dirty="0">
                <a:ea typeface="Quattrocento Sans"/>
                <a:cs typeface="Arial" panose="020B0604020202020204" pitchFamily="34" charset="0"/>
                <a:sym typeface="Quattrocento Sans"/>
              </a:rPr>
              <a:t> </a:t>
            </a:r>
          </a:p>
          <a:p>
            <a:pPr marL="493200" indent="-457200" algn="just">
              <a:spcAft>
                <a:spcPts val="800"/>
              </a:spcAft>
              <a:buFont typeface="Wingdings" panose="05000000000000000000" pitchFamily="2" charset="2"/>
              <a:buChar char="§"/>
            </a:pPr>
            <a:r>
              <a:rPr lang="en-GB" sz="1900" i="1" dirty="0">
                <a:ea typeface="Quattrocento Sans"/>
                <a:cs typeface="Arial" panose="020B0604020202020204" pitchFamily="34" charset="0"/>
                <a:sym typeface="Quattrocento Sans"/>
              </a:rPr>
              <a:t>Collaborations</a:t>
            </a:r>
            <a:r>
              <a:rPr lang="en-GB" sz="1900" dirty="0">
                <a:ea typeface="Quattrocento Sans"/>
                <a:cs typeface="Arial" panose="020B0604020202020204" pitchFamily="34" charset="0"/>
                <a:sym typeface="Quattrocento Sans"/>
              </a:rPr>
              <a:t> are easier to initiate and implement (e.g., due to better documentation and traceability of the data collected).</a:t>
            </a:r>
          </a:p>
          <a:p>
            <a:pPr marL="493200" indent="-457200" algn="just">
              <a:spcAft>
                <a:spcPts val="800"/>
              </a:spcAft>
              <a:buFont typeface="Wingdings" panose="05000000000000000000" pitchFamily="2" charset="2"/>
              <a:buChar char="§"/>
            </a:pPr>
            <a:r>
              <a:rPr lang="en-GB" sz="1900" dirty="0">
                <a:ea typeface="Quattrocento Sans"/>
                <a:cs typeface="Arial" panose="020B0604020202020204" pitchFamily="34" charset="0"/>
                <a:sym typeface="Quattrocento Sans"/>
              </a:rPr>
              <a:t>The risk of data loss or unauthorised access to data can be minimized.</a:t>
            </a:r>
          </a:p>
          <a:p>
            <a:pPr marL="493200" indent="-457200" algn="just">
              <a:spcAft>
                <a:spcPts val="800"/>
              </a:spcAft>
              <a:buFont typeface="Wingdings" panose="05000000000000000000" pitchFamily="2" charset="2"/>
              <a:buChar char="§"/>
            </a:pPr>
            <a:r>
              <a:rPr lang="en-GB" sz="1900" dirty="0">
                <a:ea typeface="Quattrocento Sans"/>
                <a:cs typeface="Arial" panose="020B0604020202020204" pitchFamily="34" charset="0"/>
                <a:sym typeface="Quattrocento Sans"/>
              </a:rPr>
              <a:t>Experience with Open Science is an appointment criterion in some disciplines (e.g., psychology).</a:t>
            </a:r>
          </a:p>
          <a:p>
            <a:pPr marL="493200" indent="-457200" algn="just">
              <a:spcAft>
                <a:spcPts val="800"/>
              </a:spcAft>
              <a:buFont typeface="Wingdings" panose="05000000000000000000" pitchFamily="2" charset="2"/>
              <a:buChar char="§"/>
            </a:pPr>
            <a:r>
              <a:rPr lang="en-GB" sz="1900" dirty="0">
                <a:ea typeface="Quattrocento Sans"/>
                <a:cs typeface="Arial" panose="020B0604020202020204" pitchFamily="34" charset="0"/>
                <a:sym typeface="Quattrocento Sans"/>
              </a:rPr>
              <a:t>Most </a:t>
            </a:r>
            <a:r>
              <a:rPr lang="en-GB" sz="1900" i="1" dirty="0">
                <a:ea typeface="Quattrocento Sans"/>
                <a:cs typeface="Arial" panose="020B0604020202020204" pitchFamily="34" charset="0"/>
                <a:sym typeface="Quattrocento Sans"/>
              </a:rPr>
              <a:t>third-party funding providers </a:t>
            </a:r>
            <a:r>
              <a:rPr lang="en-GB" sz="1900" dirty="0">
                <a:ea typeface="Quattrocento Sans"/>
                <a:cs typeface="Arial" panose="020B0604020202020204" pitchFamily="34" charset="0"/>
                <a:sym typeface="Quattrocento Sans"/>
              </a:rPr>
              <a:t>require an RDM plan as part of the project proposal and assume the FAIR principles will be implemented.</a:t>
            </a:r>
          </a:p>
        </p:txBody>
      </p:sp>
      <p:sp>
        <p:nvSpPr>
          <p:cNvPr id="4" name="Foliennummernplatzhalter 3">
            <a:extLst>
              <a:ext uri="{FF2B5EF4-FFF2-40B4-BE49-F238E27FC236}">
                <a16:creationId xmlns:a16="http://schemas.microsoft.com/office/drawing/2014/main" id="{7E0A44F0-C45D-4E81-B3E9-3CBDDA97D508}"/>
              </a:ext>
            </a:extLst>
          </p:cNvPr>
          <p:cNvSpPr>
            <a:spLocks noGrp="1"/>
          </p:cNvSpPr>
          <p:nvPr>
            <p:ph type="sldNum" sz="quarter" idx="12"/>
          </p:nvPr>
        </p:nvSpPr>
        <p:spPr/>
        <p:txBody>
          <a:bodyPr/>
          <a:lstStyle/>
          <a:p>
            <a:fld id="{5466DDEF-6F62-4E10-A7D9-534B7EFA16E6}" type="slidenum">
              <a:rPr lang="de-DE" smtClean="0"/>
              <a:pPr/>
              <a:t>17</a:t>
            </a:fld>
            <a:endParaRPr lang="de-DE" dirty="0"/>
          </a:p>
        </p:txBody>
      </p:sp>
    </p:spTree>
    <p:extLst>
      <p:ext uri="{BB962C8B-B14F-4D97-AF65-F5344CB8AC3E}">
        <p14:creationId xmlns:p14="http://schemas.microsoft.com/office/powerpoint/2010/main" val="214224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C25D796-37D1-483C-9066-84E1056161CC}"/>
              </a:ext>
            </a:extLst>
          </p:cNvPr>
          <p:cNvSpPr>
            <a:spLocks noGrp="1"/>
          </p:cNvSpPr>
          <p:nvPr>
            <p:ph type="title"/>
          </p:nvPr>
        </p:nvSpPr>
        <p:spPr>
          <a:xfrm>
            <a:off x="720000" y="1044000"/>
            <a:ext cx="11236774" cy="630000"/>
          </a:xfrm>
        </p:spPr>
        <p:txBody>
          <a:bodyPr>
            <a:noAutofit/>
          </a:bodyPr>
          <a:lstStyle/>
          <a:p>
            <a:r>
              <a:rPr lang="de-DE" sz="6000" dirty="0">
                <a:solidFill>
                  <a:schemeClr val="accent2"/>
                </a:solidFill>
              </a:rPr>
              <a:t>III.	</a:t>
            </a:r>
            <a:r>
              <a:rPr lang="en-GB" sz="6000" dirty="0">
                <a:solidFill>
                  <a:schemeClr val="accent2"/>
                </a:solidFill>
              </a:rPr>
              <a:t>Research data  							management </a:t>
            </a:r>
            <a:r>
              <a:rPr lang="de-DE" sz="6000" dirty="0">
                <a:solidFill>
                  <a:schemeClr val="accent2"/>
                </a:solidFill>
              </a:rPr>
              <a:t>(RDM)</a:t>
            </a:r>
          </a:p>
        </p:txBody>
      </p:sp>
      <p:sp>
        <p:nvSpPr>
          <p:cNvPr id="3" name="Inhaltsplatzhalter 2">
            <a:extLst>
              <a:ext uri="{FF2B5EF4-FFF2-40B4-BE49-F238E27FC236}">
                <a16:creationId xmlns:a16="http://schemas.microsoft.com/office/drawing/2014/main" id="{E89F9FAF-00E6-494E-8C6E-39435B28ECF6}"/>
              </a:ext>
            </a:extLst>
          </p:cNvPr>
          <p:cNvSpPr>
            <a:spLocks noGrp="1"/>
          </p:cNvSpPr>
          <p:nvPr>
            <p:ph idx="1"/>
          </p:nvPr>
        </p:nvSpPr>
        <p:spPr>
          <a:xfrm>
            <a:off x="2544050" y="2815749"/>
            <a:ext cx="8284371" cy="3607276"/>
          </a:xfrm>
        </p:spPr>
        <p:txBody>
          <a:bodyPr/>
          <a:lstStyle/>
          <a:p>
            <a:pPr lvl="0">
              <a:buFont typeface="+mj-lt"/>
              <a:buAutoNum type="arabicPeriod"/>
            </a:pPr>
            <a:r>
              <a:rPr lang="en-GB" dirty="0">
                <a:latin typeface="+mj-lt"/>
                <a:sym typeface="Arial"/>
              </a:rPr>
              <a:t>Planning research</a:t>
            </a:r>
          </a:p>
          <a:p>
            <a:pPr lvl="0">
              <a:buFont typeface="+mj-lt"/>
              <a:buAutoNum type="arabicPeriod"/>
            </a:pPr>
            <a:r>
              <a:rPr lang="en-GB" dirty="0">
                <a:latin typeface="+mj-lt"/>
                <a:sym typeface="Arial"/>
              </a:rPr>
              <a:t>Collecting data</a:t>
            </a:r>
          </a:p>
          <a:p>
            <a:pPr lvl="0">
              <a:buFont typeface="+mj-lt"/>
              <a:buAutoNum type="arabicPeriod"/>
            </a:pPr>
            <a:r>
              <a:rPr lang="en-GB" dirty="0">
                <a:latin typeface="+mj-lt"/>
                <a:sym typeface="Arial"/>
              </a:rPr>
              <a:t>Processing and analysing data</a:t>
            </a:r>
          </a:p>
          <a:p>
            <a:pPr lvl="0">
              <a:buFont typeface="+mj-lt"/>
              <a:buAutoNum type="arabicPeriod"/>
            </a:pPr>
            <a:r>
              <a:rPr lang="en-GB" dirty="0">
                <a:latin typeface="+mj-lt"/>
                <a:sym typeface="Arial"/>
              </a:rPr>
              <a:t>Publishing and archiving data</a:t>
            </a:r>
          </a:p>
          <a:p>
            <a:pPr lvl="0">
              <a:buFont typeface="+mj-lt"/>
              <a:buAutoNum type="arabicPeriod"/>
            </a:pPr>
            <a:r>
              <a:rPr lang="en-GB" dirty="0">
                <a:latin typeface="+mj-lt"/>
                <a:sym typeface="Arial"/>
              </a:rPr>
              <a:t>Re-using data</a:t>
            </a:r>
            <a:endParaRPr lang="de-DE" dirty="0">
              <a:latin typeface="+mj-lt"/>
              <a:sym typeface="Arial"/>
            </a:endParaRPr>
          </a:p>
        </p:txBody>
      </p:sp>
      <p:sp>
        <p:nvSpPr>
          <p:cNvPr id="4" name="Foliennummernplatzhalter 3">
            <a:extLst>
              <a:ext uri="{FF2B5EF4-FFF2-40B4-BE49-F238E27FC236}">
                <a16:creationId xmlns:a16="http://schemas.microsoft.com/office/drawing/2014/main" id="{511BDA90-32BB-4D95-8FA9-31AB3738BC24}"/>
              </a:ext>
            </a:extLst>
          </p:cNvPr>
          <p:cNvSpPr>
            <a:spLocks noGrp="1"/>
          </p:cNvSpPr>
          <p:nvPr>
            <p:ph type="sldNum" sz="quarter" idx="12"/>
          </p:nvPr>
        </p:nvSpPr>
        <p:spPr/>
        <p:txBody>
          <a:bodyPr/>
          <a:lstStyle/>
          <a:p>
            <a:fld id="{5466DDEF-6F62-4E10-A7D9-534B7EFA16E6}" type="slidenum">
              <a:rPr lang="de-DE" smtClean="0"/>
              <a:pPr/>
              <a:t>18</a:t>
            </a:fld>
            <a:endParaRPr lang="de-DE" dirty="0"/>
          </a:p>
        </p:txBody>
      </p:sp>
    </p:spTree>
    <p:extLst>
      <p:ext uri="{BB962C8B-B14F-4D97-AF65-F5344CB8AC3E}">
        <p14:creationId xmlns:p14="http://schemas.microsoft.com/office/powerpoint/2010/main" val="2051426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Inhaltsplatzhalter 6">
            <a:extLst>
              <a:ext uri="{FF2B5EF4-FFF2-40B4-BE49-F238E27FC236}">
                <a16:creationId xmlns:a16="http://schemas.microsoft.com/office/drawing/2014/main" id="{BF6DB1CD-9592-43BB-B37A-59112C8A57C8}"/>
              </a:ext>
            </a:extLst>
          </p:cNvPr>
          <p:cNvGraphicFramePr>
            <a:graphicFrameLocks/>
          </p:cNvGraphicFramePr>
          <p:nvPr>
            <p:extLst>
              <p:ext uri="{D42A27DB-BD31-4B8C-83A1-F6EECF244321}">
                <p14:modId xmlns:p14="http://schemas.microsoft.com/office/powerpoint/2010/main" val="758937296"/>
              </p:ext>
            </p:extLst>
          </p:nvPr>
        </p:nvGraphicFramePr>
        <p:xfrm>
          <a:off x="394816" y="4625684"/>
          <a:ext cx="2230481" cy="1815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Titel 23">
            <a:extLst>
              <a:ext uri="{FF2B5EF4-FFF2-40B4-BE49-F238E27FC236}">
                <a16:creationId xmlns:a16="http://schemas.microsoft.com/office/drawing/2014/main" id="{31BC1461-A923-4EB8-9530-6B84D17C28A6}"/>
              </a:ext>
            </a:extLst>
          </p:cNvPr>
          <p:cNvSpPr>
            <a:spLocks noGrp="1"/>
          </p:cNvSpPr>
          <p:nvPr>
            <p:ph type="title"/>
          </p:nvPr>
        </p:nvSpPr>
        <p:spPr/>
        <p:txBody>
          <a:bodyPr>
            <a:noAutofit/>
          </a:bodyPr>
          <a:lstStyle/>
          <a:p>
            <a:r>
              <a:rPr lang="de-DE" dirty="0"/>
              <a:t>1. </a:t>
            </a:r>
            <a:r>
              <a:rPr lang="en-GB" dirty="0"/>
              <a:t>Planning phase</a:t>
            </a:r>
          </a:p>
        </p:txBody>
      </p:sp>
      <p:sp>
        <p:nvSpPr>
          <p:cNvPr id="9" name="Inhaltsplatzhalter 4">
            <a:extLst>
              <a:ext uri="{FF2B5EF4-FFF2-40B4-BE49-F238E27FC236}">
                <a16:creationId xmlns:a16="http://schemas.microsoft.com/office/drawing/2014/main" id="{C8561C70-55FE-42FF-A32E-10CBFC61850F}"/>
              </a:ext>
            </a:extLst>
          </p:cNvPr>
          <p:cNvSpPr>
            <a:spLocks noGrp="1"/>
          </p:cNvSpPr>
          <p:nvPr>
            <p:ph idx="1"/>
          </p:nvPr>
        </p:nvSpPr>
        <p:spPr/>
        <p:txBody>
          <a:bodyPr>
            <a:normAutofit/>
          </a:bodyPr>
          <a:lstStyle/>
          <a:p>
            <a:pPr marL="36000" indent="0">
              <a:buNone/>
            </a:pPr>
            <a:r>
              <a:rPr lang="en-GB" sz="2800" dirty="0">
                <a:latin typeface="Segoe UI Semibold" panose="020B0702040204020203" pitchFamily="34" charset="0"/>
                <a:cs typeface="Segoe UI Semibold" panose="020B0702040204020203" pitchFamily="34" charset="0"/>
                <a:sym typeface="Quattrocento Sans"/>
              </a:rPr>
              <a:t>Clarifying fundamental conceptual issues, research strategy and organisational issues:</a:t>
            </a:r>
          </a:p>
          <a:p>
            <a:pPr>
              <a:buFont typeface="+mj-lt"/>
              <a:buAutoNum type="alphaLcParenR"/>
            </a:pPr>
            <a:r>
              <a:rPr lang="en-GB" sz="2800" dirty="0">
                <a:sym typeface="Quattrocento Sans"/>
              </a:rPr>
              <a:t>Data types</a:t>
            </a:r>
          </a:p>
          <a:p>
            <a:pPr>
              <a:buFont typeface="+mj-lt"/>
              <a:buAutoNum type="alphaLcParenR"/>
            </a:pPr>
            <a:r>
              <a:rPr lang="en-GB" sz="2800" dirty="0">
                <a:sym typeface="Quattrocento Sans"/>
              </a:rPr>
              <a:t>Preserving and re-using collected data</a:t>
            </a:r>
          </a:p>
          <a:p>
            <a:pPr>
              <a:buFont typeface="+mj-lt"/>
              <a:buAutoNum type="alphaLcParenR"/>
            </a:pPr>
            <a:r>
              <a:rPr lang="en-GB" sz="2800" dirty="0">
                <a:sym typeface="Quattrocento Sans"/>
              </a:rPr>
              <a:t>Data management plan</a:t>
            </a:r>
          </a:p>
          <a:p>
            <a:pPr>
              <a:buFont typeface="+mj-lt"/>
              <a:buAutoNum type="alphaLcParenR"/>
            </a:pPr>
            <a:r>
              <a:rPr lang="en-GB" sz="2800" dirty="0">
                <a:sym typeface="Quattrocento Sans"/>
              </a:rPr>
              <a:t>Research ethics issues</a:t>
            </a:r>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19</a:t>
            </a:fld>
            <a:endParaRPr lang="de-DE"/>
          </a:p>
        </p:txBody>
      </p:sp>
      <p:grpSp>
        <p:nvGrpSpPr>
          <p:cNvPr id="26" name="Gruppieren 25">
            <a:extLst>
              <a:ext uri="{FF2B5EF4-FFF2-40B4-BE49-F238E27FC236}">
                <a16:creationId xmlns:a16="http://schemas.microsoft.com/office/drawing/2014/main" id="{F9D2453E-9946-452C-9210-348CE5C6EEFD}"/>
              </a:ext>
            </a:extLst>
          </p:cNvPr>
          <p:cNvGrpSpPr/>
          <p:nvPr/>
        </p:nvGrpSpPr>
        <p:grpSpPr>
          <a:xfrm>
            <a:off x="1563606" y="1933697"/>
            <a:ext cx="1429495" cy="1429495"/>
            <a:chOff x="2490622" y="-64089"/>
            <a:chExt cx="1429495" cy="1429495"/>
          </a:xfrm>
        </p:grpSpPr>
        <p:sp>
          <p:nvSpPr>
            <p:cNvPr id="27" name="Ellipse 26">
              <a:extLst>
                <a:ext uri="{FF2B5EF4-FFF2-40B4-BE49-F238E27FC236}">
                  <a16:creationId xmlns:a16="http://schemas.microsoft.com/office/drawing/2014/main" id="{FCEB290F-3ABD-4422-80CF-2C01C8D47F4E}"/>
                </a:ext>
              </a:extLst>
            </p:cNvPr>
            <p:cNvSpPr/>
            <p:nvPr/>
          </p:nvSpPr>
          <p:spPr>
            <a:xfrm>
              <a:off x="2490622" y="-64089"/>
              <a:ext cx="1429495" cy="1429495"/>
            </a:xfrm>
            <a:prstGeom prst="ellipse">
              <a:avLst/>
            </a:prstGeom>
            <a:solidFill>
              <a:schemeClr val="tx2"/>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de-DE"/>
            </a:p>
          </p:txBody>
        </p:sp>
        <p:sp>
          <p:nvSpPr>
            <p:cNvPr id="28" name="Ellipse 4">
              <a:extLst>
                <a:ext uri="{FF2B5EF4-FFF2-40B4-BE49-F238E27FC236}">
                  <a16:creationId xmlns:a16="http://schemas.microsoft.com/office/drawing/2014/main" id="{C93CB920-994D-4CEA-8E0F-5FB334DC4097}"/>
                </a:ext>
              </a:extLst>
            </p:cNvPr>
            <p:cNvSpPr txBox="1"/>
            <p:nvPr/>
          </p:nvSpPr>
          <p:spPr>
            <a:xfrm>
              <a:off x="2699967" y="145256"/>
              <a:ext cx="1010805" cy="10108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b="1" kern="1200" dirty="0"/>
                <a:t>Planning</a:t>
              </a:r>
              <a:r>
                <a:rPr lang="en-GB" sz="1200" kern="1200" baseline="0" dirty="0"/>
                <a:t> </a:t>
              </a:r>
              <a:br>
                <a:rPr lang="en-GB" sz="1200" kern="1200" baseline="0" dirty="0"/>
              </a:br>
              <a:r>
                <a:rPr lang="en-GB" sz="1200" kern="1200" baseline="0" dirty="0"/>
                <a:t>research</a:t>
              </a:r>
              <a:endParaRPr lang="en-GB" sz="1200" kern="1200" dirty="0"/>
            </a:p>
          </p:txBody>
        </p:sp>
      </p:grpSp>
      <p:cxnSp>
        <p:nvCxnSpPr>
          <p:cNvPr id="31" name="Gerader Verbinder 30">
            <a:extLst>
              <a:ext uri="{FF2B5EF4-FFF2-40B4-BE49-F238E27FC236}">
                <a16:creationId xmlns:a16="http://schemas.microsoft.com/office/drawing/2014/main" id="{EAA99249-7CF2-483F-BA4E-BADF825BE231}"/>
              </a:ext>
            </a:extLst>
          </p:cNvPr>
          <p:cNvCxnSpPr>
            <a:cxnSpLocks/>
          </p:cNvCxnSpPr>
          <p:nvPr/>
        </p:nvCxnSpPr>
        <p:spPr>
          <a:xfrm flipH="1">
            <a:off x="1645921" y="3443551"/>
            <a:ext cx="357446" cy="1070260"/>
          </a:xfrm>
          <a:prstGeom prst="line">
            <a:avLst/>
          </a:prstGeom>
          <a:ln w="12700">
            <a:solidFill>
              <a:schemeClr val="tx2">
                <a:lumMod val="20000"/>
                <a:lumOff val="80000"/>
              </a:schemeClr>
            </a:solidFill>
          </a:ln>
        </p:spPr>
        <p:style>
          <a:lnRef idx="1">
            <a:schemeClr val="accent2"/>
          </a:lnRef>
          <a:fillRef idx="0">
            <a:schemeClr val="accent2"/>
          </a:fillRef>
          <a:effectRef idx="0">
            <a:schemeClr val="accent2"/>
          </a:effectRef>
          <a:fontRef idx="minor">
            <a:schemeClr val="tx1"/>
          </a:fontRef>
        </p:style>
      </p:cxnSp>
      <p:pic>
        <p:nvPicPr>
          <p:cNvPr id="8" name="Grafik 7">
            <a:extLst>
              <a:ext uri="{FF2B5EF4-FFF2-40B4-BE49-F238E27FC236}">
                <a16:creationId xmlns:a16="http://schemas.microsoft.com/office/drawing/2014/main" id="{984A8115-5F63-49DD-BC09-C5F8FE9FF53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230915" y="4591508"/>
            <a:ext cx="1313563" cy="941975"/>
          </a:xfrm>
          <a:prstGeom prst="rect">
            <a:avLst/>
          </a:prstGeom>
        </p:spPr>
      </p:pic>
    </p:spTree>
    <p:extLst>
      <p:ext uri="{BB962C8B-B14F-4D97-AF65-F5344CB8AC3E}">
        <p14:creationId xmlns:p14="http://schemas.microsoft.com/office/powerpoint/2010/main" val="2514497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4198460-90FA-4F1A-8152-E76410C1B09A}"/>
              </a:ext>
            </a:extLst>
          </p:cNvPr>
          <p:cNvSpPr>
            <a:spLocks noGrp="1"/>
          </p:cNvSpPr>
          <p:nvPr>
            <p:ph type="title"/>
          </p:nvPr>
        </p:nvSpPr>
        <p:spPr/>
        <p:txBody>
          <a:bodyPr/>
          <a:lstStyle/>
          <a:p>
            <a:r>
              <a:rPr lang="de-DE" dirty="0"/>
              <a:t>Outline</a:t>
            </a:r>
          </a:p>
        </p:txBody>
      </p:sp>
      <p:sp>
        <p:nvSpPr>
          <p:cNvPr id="9" name="Inhaltsplatzhalter 8">
            <a:extLst>
              <a:ext uri="{FF2B5EF4-FFF2-40B4-BE49-F238E27FC236}">
                <a16:creationId xmlns:a16="http://schemas.microsoft.com/office/drawing/2014/main" id="{41D9F1CD-E580-4928-9395-E4B45D786F89}"/>
              </a:ext>
            </a:extLst>
          </p:cNvPr>
          <p:cNvSpPr>
            <a:spLocks noGrp="1"/>
          </p:cNvSpPr>
          <p:nvPr>
            <p:ph sz="half" idx="1"/>
          </p:nvPr>
        </p:nvSpPr>
        <p:spPr/>
        <p:txBody>
          <a:bodyPr>
            <a:normAutofit/>
          </a:bodyPr>
          <a:lstStyle/>
          <a:p>
            <a:pPr>
              <a:buFont typeface="+mj-lt"/>
              <a:buAutoNum type="romanUcPeriod"/>
            </a:pPr>
            <a:r>
              <a:rPr lang="de-DE" dirty="0">
                <a:latin typeface="Segoe UI Semibold" panose="020B0702040204020203" pitchFamily="34" charset="0"/>
                <a:cs typeface="Segoe UI Semibold" panose="020B0702040204020203" pitchFamily="34" charset="0"/>
              </a:rPr>
              <a:t>Motivation</a:t>
            </a:r>
          </a:p>
          <a:p>
            <a:pPr>
              <a:buFont typeface="+mj-lt"/>
              <a:buAutoNum type="romanUcPeriod"/>
            </a:pPr>
            <a:r>
              <a:rPr lang="en-GB" dirty="0">
                <a:latin typeface="Segoe UI Semibold" panose="020B0702040204020203" pitchFamily="34" charset="0"/>
                <a:cs typeface="Segoe UI Semibold" panose="020B0702040204020203" pitchFamily="34" charset="0"/>
              </a:rPr>
              <a:t>Basic principles </a:t>
            </a:r>
          </a:p>
          <a:p>
            <a:pPr marL="1116000" lvl="1" indent="-432000">
              <a:buFont typeface="+mj-lt"/>
              <a:buAutoNum type="alphaLcPeriod"/>
            </a:pPr>
            <a:r>
              <a:rPr lang="en-GB" sz="2400" dirty="0">
                <a:sym typeface="Calibri"/>
              </a:rPr>
              <a:t>What are research data?</a:t>
            </a:r>
            <a:endParaRPr lang="en-GB" sz="2400" dirty="0"/>
          </a:p>
          <a:p>
            <a:pPr marL="1116000" lvl="1" indent="-432000">
              <a:buFont typeface="+mj-lt"/>
              <a:buAutoNum type="alphaLcPeriod"/>
            </a:pPr>
            <a:r>
              <a:rPr lang="en-GB" sz="2400" dirty="0">
                <a:sym typeface="Calibri"/>
              </a:rPr>
              <a:t>FAIR principles</a:t>
            </a:r>
            <a:endParaRPr lang="en-GB" sz="2400" dirty="0"/>
          </a:p>
          <a:p>
            <a:pPr marL="1116000" lvl="1" indent="-432000">
              <a:buFont typeface="+mj-lt"/>
              <a:buAutoNum type="alphaLcPeriod"/>
            </a:pPr>
            <a:r>
              <a:rPr lang="en-GB" sz="2400" dirty="0">
                <a:sym typeface="Calibri"/>
              </a:rPr>
              <a:t>Lifecycle of research data</a:t>
            </a:r>
            <a:endParaRPr lang="en-GB" sz="2400" dirty="0"/>
          </a:p>
          <a:p>
            <a:pPr marL="1116000" lvl="1" indent="-432000">
              <a:buFont typeface="+mj-lt"/>
              <a:buAutoNum type="alphaLcPeriod"/>
            </a:pPr>
            <a:r>
              <a:rPr lang="en-GB" sz="2400" dirty="0">
                <a:sym typeface="Calibri"/>
              </a:rPr>
              <a:t>Advantages of RDM</a:t>
            </a:r>
            <a:endParaRPr lang="en-GB" sz="2400" dirty="0"/>
          </a:p>
        </p:txBody>
      </p:sp>
      <p:sp>
        <p:nvSpPr>
          <p:cNvPr id="2" name="Inhaltsplatzhalter 1">
            <a:extLst>
              <a:ext uri="{FF2B5EF4-FFF2-40B4-BE49-F238E27FC236}">
                <a16:creationId xmlns:a16="http://schemas.microsoft.com/office/drawing/2014/main" id="{D1DE5025-F46B-4AF9-B229-4A52C81917E4}"/>
              </a:ext>
            </a:extLst>
          </p:cNvPr>
          <p:cNvSpPr>
            <a:spLocks noGrp="1"/>
          </p:cNvSpPr>
          <p:nvPr>
            <p:ph sz="half" idx="2"/>
          </p:nvPr>
        </p:nvSpPr>
        <p:spPr>
          <a:xfrm>
            <a:off x="5818910" y="1907999"/>
            <a:ext cx="5935286" cy="4515025"/>
          </a:xfrm>
        </p:spPr>
        <p:txBody>
          <a:bodyPr>
            <a:normAutofit/>
          </a:bodyPr>
          <a:lstStyle/>
          <a:p>
            <a:pPr>
              <a:buFont typeface="+mj-lt"/>
              <a:buAutoNum type="romanUcPeriod" startAt="3"/>
            </a:pPr>
            <a:r>
              <a:rPr lang="en-GB" sz="3500" dirty="0">
                <a:latin typeface="Segoe UI Semibold" panose="020B0702040204020203" pitchFamily="34" charset="0"/>
                <a:cs typeface="Segoe UI Semibold" panose="020B0702040204020203" pitchFamily="34" charset="0"/>
              </a:rPr>
              <a:t>Research data management (RDM) </a:t>
            </a:r>
          </a:p>
          <a:p>
            <a:pPr marL="1116000" lvl="1" indent="-432000">
              <a:buFont typeface="+mj-lt"/>
              <a:buAutoNum type="alphaLcPeriod"/>
            </a:pPr>
            <a:r>
              <a:rPr lang="en-GB" sz="2600" dirty="0"/>
              <a:t>Planning research</a:t>
            </a:r>
          </a:p>
          <a:p>
            <a:pPr marL="1116000" lvl="1" indent="-432000">
              <a:buFont typeface="+mj-lt"/>
              <a:buAutoNum type="alphaLcPeriod"/>
            </a:pPr>
            <a:r>
              <a:rPr lang="en-GB" sz="2600" dirty="0"/>
              <a:t>Collecting data </a:t>
            </a:r>
          </a:p>
          <a:p>
            <a:pPr marL="1116000" lvl="1" indent="-432000">
              <a:buFont typeface="+mj-lt"/>
              <a:buAutoNum type="alphaLcPeriod"/>
            </a:pPr>
            <a:r>
              <a:rPr lang="en-GB" sz="2600" dirty="0"/>
              <a:t>Processing and analysing data</a:t>
            </a:r>
          </a:p>
          <a:p>
            <a:pPr marL="1116000" lvl="1" indent="-432000">
              <a:buFont typeface="+mj-lt"/>
              <a:buAutoNum type="alphaLcPeriod"/>
            </a:pPr>
            <a:r>
              <a:rPr lang="en-GB" sz="2600" dirty="0"/>
              <a:t>Publishing and archiving data</a:t>
            </a:r>
          </a:p>
          <a:p>
            <a:pPr marL="1116000" lvl="1" indent="-432000">
              <a:buFont typeface="+mj-lt"/>
              <a:buAutoNum type="alphaLcPeriod"/>
            </a:pPr>
            <a:r>
              <a:rPr lang="en-GB" sz="2600" dirty="0"/>
              <a:t>Re-using data</a:t>
            </a:r>
          </a:p>
          <a:p>
            <a:pPr>
              <a:buAutoNum type="romanUcPeriod" startAt="3"/>
            </a:pPr>
            <a:r>
              <a:rPr lang="en-GB" sz="3500" dirty="0">
                <a:latin typeface="Segoe UI Semibold" panose="020B0702040204020203" pitchFamily="34" charset="0"/>
                <a:cs typeface="Segoe UI Semibold" panose="020B0702040204020203" pitchFamily="34" charset="0"/>
              </a:rPr>
              <a:t>Imprint/information</a:t>
            </a:r>
            <a:endParaRPr lang="en-GB" dirty="0"/>
          </a:p>
        </p:txBody>
      </p:sp>
      <p:sp>
        <p:nvSpPr>
          <p:cNvPr id="4" name="Foliennummernplatzhalter 3">
            <a:extLst>
              <a:ext uri="{FF2B5EF4-FFF2-40B4-BE49-F238E27FC236}">
                <a16:creationId xmlns:a16="http://schemas.microsoft.com/office/drawing/2014/main" id="{900490C5-B117-4747-A0DA-23B4984CAD38}"/>
              </a:ext>
            </a:extLst>
          </p:cNvPr>
          <p:cNvSpPr>
            <a:spLocks noGrp="1"/>
          </p:cNvSpPr>
          <p:nvPr>
            <p:ph type="sldNum" sz="quarter" idx="12"/>
          </p:nvPr>
        </p:nvSpPr>
        <p:spPr/>
        <p:txBody>
          <a:bodyPr/>
          <a:lstStyle/>
          <a:p>
            <a:fld id="{5466DDEF-6F62-4E10-A7D9-534B7EFA16E6}" type="slidenum">
              <a:rPr lang="de-DE" smtClean="0"/>
              <a:pPr/>
              <a:t>2</a:t>
            </a:fld>
            <a:endParaRPr lang="de-DE" dirty="0"/>
          </a:p>
        </p:txBody>
      </p:sp>
    </p:spTree>
    <p:extLst>
      <p:ext uri="{BB962C8B-B14F-4D97-AF65-F5344CB8AC3E}">
        <p14:creationId xmlns:p14="http://schemas.microsoft.com/office/powerpoint/2010/main" val="659535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D74E4ED-9417-46B6-A7FA-CCB0D1D84C6E}"/>
              </a:ext>
            </a:extLst>
          </p:cNvPr>
          <p:cNvSpPr>
            <a:spLocks noGrp="1"/>
          </p:cNvSpPr>
          <p:nvPr>
            <p:ph type="title"/>
          </p:nvPr>
        </p:nvSpPr>
        <p:spPr/>
        <p:txBody>
          <a:bodyPr/>
          <a:lstStyle/>
          <a:p>
            <a:r>
              <a:rPr lang="en-GB" dirty="0">
                <a:sym typeface="Quattrocento Sans"/>
              </a:rPr>
              <a:t>Data types</a:t>
            </a:r>
            <a:endParaRPr lang="en-GB" dirty="0"/>
          </a:p>
        </p:txBody>
      </p:sp>
      <p:sp>
        <p:nvSpPr>
          <p:cNvPr id="9" name="Inhaltsplatzhalter 4">
            <a:extLst>
              <a:ext uri="{FF2B5EF4-FFF2-40B4-BE49-F238E27FC236}">
                <a16:creationId xmlns:a16="http://schemas.microsoft.com/office/drawing/2014/main" id="{C8561C70-55FE-42FF-A32E-10CBFC61850F}"/>
              </a:ext>
            </a:extLst>
          </p:cNvPr>
          <p:cNvSpPr>
            <a:spLocks noGrp="1"/>
          </p:cNvSpPr>
          <p:nvPr>
            <p:ph idx="1"/>
          </p:nvPr>
        </p:nvSpPr>
        <p:spPr>
          <a:xfrm>
            <a:off x="3197259" y="2014957"/>
            <a:ext cx="8322741" cy="3458085"/>
          </a:xfrm>
        </p:spPr>
        <p:txBody>
          <a:bodyPr>
            <a:normAutofit/>
          </a:bodyPr>
          <a:lstStyle/>
          <a:p>
            <a:r>
              <a:rPr lang="en-GB" sz="2800" dirty="0">
                <a:latin typeface="Segoe UI Semibold" panose="020B0702040204020203" pitchFamily="34" charset="0"/>
                <a:cs typeface="Segoe UI Semibold" panose="020B0702040204020203" pitchFamily="34" charset="0"/>
                <a:sym typeface="Quattrocento Sans"/>
              </a:rPr>
              <a:t>To collect new data (primary data) or to draw on existing data (secondary data)?</a:t>
            </a:r>
          </a:p>
          <a:p>
            <a:pPr marL="493200" indent="-457200">
              <a:buFont typeface="Wingdings" panose="05000000000000000000" pitchFamily="2" charset="2"/>
              <a:buChar char="§"/>
            </a:pPr>
            <a:r>
              <a:rPr lang="en-GB" sz="2800" dirty="0">
                <a:sym typeface="Quattrocento Sans"/>
              </a:rPr>
              <a:t>Search for available datasets</a:t>
            </a:r>
          </a:p>
          <a:p>
            <a:pPr marL="493200" indent="-457200">
              <a:buFont typeface="Wingdings" panose="05000000000000000000" pitchFamily="2" charset="2"/>
              <a:buChar char="§"/>
            </a:pPr>
            <a:r>
              <a:rPr lang="en-GB" sz="2800" dirty="0">
                <a:sym typeface="Quattrocento Sans"/>
              </a:rPr>
              <a:t>Research data centres (RDCs)</a:t>
            </a:r>
            <a:r>
              <a:rPr lang="en-GB" sz="2800" baseline="30000" dirty="0">
                <a:sym typeface="Quattrocento Sans"/>
              </a:rPr>
              <a:t>1</a:t>
            </a:r>
          </a:p>
          <a:p>
            <a:pPr marL="493200" indent="-457200">
              <a:buFont typeface="Wingdings" panose="05000000000000000000" pitchFamily="2" charset="2"/>
              <a:buChar char="§"/>
            </a:pPr>
            <a:r>
              <a:rPr lang="en-GB" sz="2800" dirty="0">
                <a:sym typeface="Quattrocento Sans"/>
              </a:rPr>
              <a:t>Use of research portals</a:t>
            </a:r>
            <a:r>
              <a:rPr lang="de-DE" sz="2800" baseline="30000" dirty="0">
                <a:sym typeface="Quattrocento Sans"/>
              </a:rPr>
              <a:t>2</a:t>
            </a:r>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20</a:t>
            </a:fld>
            <a:endParaRPr lang="de-DE"/>
          </a:p>
        </p:txBody>
      </p:sp>
      <p:sp>
        <p:nvSpPr>
          <p:cNvPr id="3" name="Textfeld 2">
            <a:extLst>
              <a:ext uri="{FF2B5EF4-FFF2-40B4-BE49-F238E27FC236}">
                <a16:creationId xmlns:a16="http://schemas.microsoft.com/office/drawing/2014/main" id="{7C40F466-EAEF-40CD-ABC3-C98D02357438}"/>
              </a:ext>
            </a:extLst>
          </p:cNvPr>
          <p:cNvSpPr txBox="1"/>
          <p:nvPr/>
        </p:nvSpPr>
        <p:spPr>
          <a:xfrm>
            <a:off x="3162925" y="5775601"/>
            <a:ext cx="7647211" cy="1107996"/>
          </a:xfrm>
          <a:prstGeom prst="rect">
            <a:avLst/>
          </a:prstGeom>
          <a:noFill/>
        </p:spPr>
        <p:txBody>
          <a:bodyPr wrap="square" rtlCol="0">
            <a:spAutoFit/>
          </a:bodyPr>
          <a:lstStyle/>
          <a:p>
            <a:pPr algn="just"/>
            <a:r>
              <a:rPr lang="de-DE" sz="1300" baseline="30000" dirty="0">
                <a:solidFill>
                  <a:schemeClr val="bg1">
                    <a:lumMod val="50000"/>
                  </a:schemeClr>
                </a:solidFill>
              </a:rPr>
              <a:t>1 </a:t>
            </a:r>
            <a:r>
              <a:rPr lang="en-GB" sz="1300" dirty="0">
                <a:solidFill>
                  <a:schemeClr val="bg1">
                    <a:lumMod val="50000"/>
                  </a:schemeClr>
                </a:solidFill>
              </a:rPr>
              <a:t>You can find an overview of </a:t>
            </a:r>
            <a:r>
              <a:rPr lang="en-GB" sz="1300" dirty="0" err="1">
                <a:solidFill>
                  <a:schemeClr val="bg1">
                    <a:lumMod val="50000"/>
                  </a:schemeClr>
                </a:solidFill>
              </a:rPr>
              <a:t>RatSWD</a:t>
            </a:r>
            <a:r>
              <a:rPr lang="en-GB" sz="1300" dirty="0">
                <a:solidFill>
                  <a:schemeClr val="bg1">
                    <a:lumMod val="50000"/>
                  </a:schemeClr>
                </a:solidFill>
              </a:rPr>
              <a:t>-accredited RDCs on the </a:t>
            </a:r>
            <a:r>
              <a:rPr lang="en-GB" sz="1300" dirty="0" err="1">
                <a:solidFill>
                  <a:schemeClr val="bg1">
                    <a:lumMod val="50000"/>
                  </a:schemeClr>
                </a:solidFill>
              </a:rPr>
              <a:t>KonsortSWD</a:t>
            </a:r>
            <a:r>
              <a:rPr lang="en-GB" sz="1300" dirty="0">
                <a:solidFill>
                  <a:schemeClr val="bg1">
                    <a:lumMod val="50000"/>
                  </a:schemeClr>
                </a:solidFill>
              </a:rPr>
              <a:t> website: </a:t>
            </a:r>
            <a:r>
              <a:rPr lang="en-GB" sz="1300" dirty="0">
                <a:solidFill>
                  <a:schemeClr val="bg1">
                    <a:lumMod val="50000"/>
                  </a:schemeClr>
                </a:solidFill>
                <a:hlinkClick r:id="rId2"/>
              </a:rPr>
              <a:t>https://www.konsortswd.de/en/datacentres/all-datacentres/</a:t>
            </a:r>
            <a:endParaRPr lang="en-GB" sz="1300" dirty="0">
              <a:solidFill>
                <a:schemeClr val="bg1">
                  <a:lumMod val="50000"/>
                </a:schemeClr>
              </a:solidFill>
            </a:endParaRPr>
          </a:p>
          <a:p>
            <a:pPr algn="just"/>
            <a:r>
              <a:rPr lang="en-GB" sz="1300" baseline="30000" dirty="0">
                <a:solidFill>
                  <a:schemeClr val="bg1">
                    <a:lumMod val="50000"/>
                  </a:schemeClr>
                </a:solidFill>
              </a:rPr>
              <a:t>2</a:t>
            </a:r>
            <a:r>
              <a:rPr lang="en-GB" sz="1300" dirty="0">
                <a:solidFill>
                  <a:schemeClr val="bg1">
                    <a:lumMod val="50000"/>
                  </a:schemeClr>
                </a:solidFill>
              </a:rPr>
              <a:t> The German National Research Data Infrastructure (</a:t>
            </a:r>
            <a:r>
              <a:rPr lang="en-GB" sz="1300" dirty="0" err="1">
                <a:solidFill>
                  <a:schemeClr val="bg1">
                    <a:lumMod val="50000"/>
                  </a:schemeClr>
                </a:solidFill>
              </a:rPr>
              <a:t>Nationale</a:t>
            </a:r>
            <a:r>
              <a:rPr lang="en-GB" sz="1300" dirty="0">
                <a:solidFill>
                  <a:schemeClr val="bg1">
                    <a:lumMod val="50000"/>
                  </a:schemeClr>
                </a:solidFill>
              </a:rPr>
              <a:t> </a:t>
            </a:r>
            <a:r>
              <a:rPr lang="en-GB" sz="1300" dirty="0" err="1">
                <a:solidFill>
                  <a:schemeClr val="bg1">
                    <a:lumMod val="50000"/>
                  </a:schemeClr>
                </a:solidFill>
              </a:rPr>
              <a:t>Forschungsdateninfrastruktur</a:t>
            </a:r>
            <a:r>
              <a:rPr lang="en-GB" sz="1300" dirty="0">
                <a:solidFill>
                  <a:schemeClr val="bg1">
                    <a:lumMod val="50000"/>
                  </a:schemeClr>
                </a:solidFill>
              </a:rPr>
              <a:t>, </a:t>
            </a:r>
            <a:r>
              <a:rPr lang="en-GB" sz="1350" dirty="0">
                <a:solidFill>
                  <a:schemeClr val="bg1">
                    <a:lumMod val="50000"/>
                  </a:schemeClr>
                </a:solidFill>
              </a:rPr>
              <a:t>NFDI; </a:t>
            </a:r>
            <a:r>
              <a:rPr lang="en-GB" sz="1350" dirty="0">
                <a:solidFill>
                  <a:schemeClr val="bg1">
                    <a:lumMod val="50000"/>
                  </a:schemeClr>
                </a:solidFill>
                <a:hlinkClick r:id="rId3"/>
              </a:rPr>
              <a:t>https://www.nfdi.de/?lang=en</a:t>
            </a:r>
            <a:r>
              <a:rPr lang="en-GB" sz="1300" dirty="0">
                <a:solidFill>
                  <a:schemeClr val="bg1">
                    <a:lumMod val="50000"/>
                  </a:schemeClr>
                </a:solidFill>
              </a:rPr>
              <a:t>) is working to construct central portals that will facilitate the  search for suitable secondary datasets and access to the material.</a:t>
            </a:r>
          </a:p>
        </p:txBody>
      </p:sp>
      <p:graphicFrame>
        <p:nvGraphicFramePr>
          <p:cNvPr id="8" name="Inhaltsplatzhalter 6">
            <a:extLst>
              <a:ext uri="{FF2B5EF4-FFF2-40B4-BE49-F238E27FC236}">
                <a16:creationId xmlns:a16="http://schemas.microsoft.com/office/drawing/2014/main" id="{DEC2E1DE-0932-4D92-8BAA-2629957324DC}"/>
              </a:ext>
            </a:extLst>
          </p:cNvPr>
          <p:cNvGraphicFramePr>
            <a:graphicFrameLocks/>
          </p:cNvGraphicFramePr>
          <p:nvPr>
            <p:extLst>
              <p:ext uri="{D42A27DB-BD31-4B8C-83A1-F6EECF244321}">
                <p14:modId xmlns:p14="http://schemas.microsoft.com/office/powerpoint/2010/main" val="3909280070"/>
              </p:ext>
            </p:extLst>
          </p:nvPr>
        </p:nvGraphicFramePr>
        <p:xfrm>
          <a:off x="394816" y="4625684"/>
          <a:ext cx="2230481" cy="18155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3578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34C7848-32C0-473C-BBB6-525FCB0CB8D9}"/>
              </a:ext>
            </a:extLst>
          </p:cNvPr>
          <p:cNvSpPr>
            <a:spLocks noGrp="1"/>
          </p:cNvSpPr>
          <p:nvPr>
            <p:ph type="title"/>
          </p:nvPr>
        </p:nvSpPr>
        <p:spPr>
          <a:xfrm>
            <a:off x="720000" y="1044000"/>
            <a:ext cx="10800000" cy="630000"/>
          </a:xfrm>
        </p:spPr>
        <p:txBody>
          <a:bodyPr>
            <a:noAutofit/>
          </a:bodyPr>
          <a:lstStyle/>
          <a:p>
            <a:pPr>
              <a:buFont typeface="+mj-lt"/>
              <a:buAutoNum type="alphaLcParenR" startAt="2"/>
            </a:pPr>
            <a:r>
              <a:rPr lang="en-GB" dirty="0"/>
              <a:t>Preserving and re-use of collected data</a:t>
            </a:r>
          </a:p>
        </p:txBody>
      </p:sp>
      <p:sp>
        <p:nvSpPr>
          <p:cNvPr id="9" name="Inhaltsplatzhalter 4">
            <a:extLst>
              <a:ext uri="{FF2B5EF4-FFF2-40B4-BE49-F238E27FC236}">
                <a16:creationId xmlns:a16="http://schemas.microsoft.com/office/drawing/2014/main" id="{C8561C70-55FE-42FF-A32E-10CBFC61850F}"/>
              </a:ext>
            </a:extLst>
          </p:cNvPr>
          <p:cNvSpPr>
            <a:spLocks noGrp="1"/>
          </p:cNvSpPr>
          <p:nvPr>
            <p:ph idx="1"/>
          </p:nvPr>
        </p:nvSpPr>
        <p:spPr>
          <a:xfrm>
            <a:off x="3296653" y="2187133"/>
            <a:ext cx="8192822" cy="3308893"/>
          </a:xfrm>
        </p:spPr>
        <p:txBody>
          <a:bodyPr>
            <a:normAutofit/>
          </a:bodyPr>
          <a:lstStyle/>
          <a:p>
            <a:r>
              <a:rPr lang="en-GB" sz="2800" dirty="0">
                <a:latin typeface="Segoe UI Semibold" panose="020B0702040204020203" pitchFamily="34" charset="0"/>
                <a:cs typeface="Segoe UI Semibold" panose="020B0702040204020203" pitchFamily="34" charset="0"/>
                <a:sym typeface="Quattrocento Sans"/>
              </a:rPr>
              <a:t>Are the data to be preserved and made available for re-use?</a:t>
            </a:r>
          </a:p>
          <a:p>
            <a:pPr marL="493200" indent="-457200">
              <a:buFont typeface="Wingdings" panose="05000000000000000000" pitchFamily="2" charset="2"/>
              <a:buChar char="§"/>
            </a:pPr>
            <a:r>
              <a:rPr lang="en-GB" sz="2800" dirty="0">
                <a:sym typeface="Quattrocento Sans"/>
              </a:rPr>
              <a:t>Research funding organisations expect that this question be considered and require sound reasons if re-use is denied or restricted.</a:t>
            </a:r>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21</a:t>
            </a:fld>
            <a:endParaRPr lang="de-DE"/>
          </a:p>
        </p:txBody>
      </p:sp>
      <p:graphicFrame>
        <p:nvGraphicFramePr>
          <p:cNvPr id="7" name="Inhaltsplatzhalter 6">
            <a:extLst>
              <a:ext uri="{FF2B5EF4-FFF2-40B4-BE49-F238E27FC236}">
                <a16:creationId xmlns:a16="http://schemas.microsoft.com/office/drawing/2014/main" id="{60970141-68DF-4319-AD0B-47EAABB10E2B}"/>
              </a:ext>
            </a:extLst>
          </p:cNvPr>
          <p:cNvGraphicFramePr>
            <a:graphicFrameLocks/>
          </p:cNvGraphicFramePr>
          <p:nvPr>
            <p:extLst>
              <p:ext uri="{D42A27DB-BD31-4B8C-83A1-F6EECF244321}">
                <p14:modId xmlns:p14="http://schemas.microsoft.com/office/powerpoint/2010/main" val="519858255"/>
              </p:ext>
            </p:extLst>
          </p:nvPr>
        </p:nvGraphicFramePr>
        <p:xfrm>
          <a:off x="394816" y="4625684"/>
          <a:ext cx="2230481" cy="1815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2181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4">
            <a:extLst>
              <a:ext uri="{FF2B5EF4-FFF2-40B4-BE49-F238E27FC236}">
                <a16:creationId xmlns:a16="http://schemas.microsoft.com/office/drawing/2014/main" id="{C8561C70-55FE-42FF-A32E-10CBFC61850F}"/>
              </a:ext>
            </a:extLst>
          </p:cNvPr>
          <p:cNvSpPr>
            <a:spLocks noGrp="1"/>
          </p:cNvSpPr>
          <p:nvPr>
            <p:ph idx="1"/>
          </p:nvPr>
        </p:nvSpPr>
        <p:spPr>
          <a:xfrm>
            <a:off x="2603862" y="2246810"/>
            <a:ext cx="8630195" cy="4176215"/>
          </a:xfrm>
        </p:spPr>
        <p:txBody>
          <a:bodyPr>
            <a:normAutofit lnSpcReduction="10000"/>
          </a:bodyPr>
          <a:lstStyle/>
          <a:p>
            <a:pPr marL="285750" lvl="0" indent="-285750" algn="just">
              <a:spcAft>
                <a:spcPts val="600"/>
              </a:spcAft>
              <a:buClr>
                <a:srgbClr val="FF0000"/>
              </a:buClr>
              <a:buSzPct val="100000"/>
              <a:buFont typeface="Wingdings" panose="05000000000000000000" pitchFamily="2" charset="2"/>
              <a:buChar char="§"/>
            </a:pPr>
            <a:r>
              <a:rPr lang="en-GB" sz="2400" dirty="0">
                <a:latin typeface="Segoe UI (Textkörper)"/>
                <a:ea typeface="Quattrocento Sans"/>
                <a:cs typeface="Arial" panose="020B0604020202020204" pitchFamily="34" charset="0"/>
                <a:sym typeface="Quattrocento Sans"/>
              </a:rPr>
              <a:t>Is the</a:t>
            </a:r>
            <a:r>
              <a:rPr lang="en-GB" sz="2400" i="1" dirty="0">
                <a:latin typeface="Segoe UI (Textkörper)"/>
                <a:ea typeface="Quattrocento Sans"/>
                <a:cs typeface="Arial" panose="020B0604020202020204" pitchFamily="34" charset="0"/>
                <a:sym typeface="Quattrocento Sans"/>
              </a:rPr>
              <a:t> informed consent </a:t>
            </a:r>
            <a:r>
              <a:rPr lang="en-GB" sz="2400" dirty="0">
                <a:latin typeface="Segoe UI (Textkörper)"/>
                <a:ea typeface="Quattrocento Sans"/>
                <a:cs typeface="Arial" panose="020B0604020202020204" pitchFamily="34" charset="0"/>
                <a:sym typeface="Quattrocento Sans"/>
              </a:rPr>
              <a:t>expressed so that it also clearly covers the possibility of passing on the (anonymised) research data beyond the current project to other entities?</a:t>
            </a:r>
          </a:p>
          <a:p>
            <a:pPr marL="285750" lvl="0" indent="-285750" algn="just">
              <a:spcAft>
                <a:spcPts val="600"/>
              </a:spcAft>
              <a:buClr>
                <a:srgbClr val="FF0000"/>
              </a:buClr>
              <a:buSzPct val="100000"/>
              <a:buFont typeface="Wingdings" panose="05000000000000000000" pitchFamily="2" charset="2"/>
              <a:buChar char="§"/>
            </a:pPr>
            <a:r>
              <a:rPr lang="en-GB" sz="2400" dirty="0">
                <a:latin typeface="Segoe UI (Textkörper)"/>
                <a:ea typeface="Quattrocento Sans"/>
                <a:cs typeface="Arial" panose="020B0604020202020204" pitchFamily="34" charset="0"/>
                <a:sym typeface="Quattrocento Sans"/>
              </a:rPr>
              <a:t>Is there a risk that the intention to pass on data stated in the informed consent may make rapport with and access to the research field more difficult or at worst, may even make research impossible? (Primacy of primary research).</a:t>
            </a:r>
          </a:p>
          <a:p>
            <a:pPr marL="285750" lvl="0" indent="-285750" algn="just">
              <a:spcAft>
                <a:spcPts val="600"/>
              </a:spcAft>
              <a:buClr>
                <a:srgbClr val="FF0000"/>
              </a:buClr>
              <a:buSzPct val="100000"/>
              <a:buFont typeface="Wingdings" panose="05000000000000000000" pitchFamily="2" charset="2"/>
              <a:buChar char="§"/>
            </a:pPr>
            <a:r>
              <a:rPr lang="en-GB" sz="2400" dirty="0">
                <a:latin typeface="Segoe UI (Textkörper)"/>
                <a:ea typeface="Quattrocento Sans"/>
                <a:cs typeface="Arial" panose="020B0604020202020204" pitchFamily="34" charset="0"/>
                <a:sym typeface="Quattrocento Sans"/>
              </a:rPr>
              <a:t>What measures are necessary to enable the data to be passed on?</a:t>
            </a:r>
          </a:p>
          <a:p>
            <a:pPr marL="742950" lvl="1" indent="-285750" algn="just">
              <a:spcAft>
                <a:spcPts val="600"/>
              </a:spcAft>
              <a:buClrTx/>
              <a:buSzPct val="100000"/>
              <a:buFont typeface="Wingdings" panose="05000000000000000000" pitchFamily="2" charset="2"/>
              <a:buChar char="§"/>
            </a:pPr>
            <a:r>
              <a:rPr lang="en-GB" sz="2000" dirty="0">
                <a:latin typeface="Segoe UI (Textkörper)"/>
                <a:ea typeface="Quattrocento Sans"/>
                <a:cs typeface="Arial" panose="020B0604020202020204" pitchFamily="34" charset="0"/>
                <a:sym typeface="Quattrocento Sans"/>
              </a:rPr>
              <a:t>Anonymising or pseudonymising the material? </a:t>
            </a:r>
          </a:p>
          <a:p>
            <a:pPr marL="742950" lvl="1" indent="-285750" algn="just">
              <a:spcAft>
                <a:spcPts val="600"/>
              </a:spcAft>
              <a:buClrTx/>
              <a:buSzPct val="100000"/>
              <a:buFont typeface="Wingdings" panose="05000000000000000000" pitchFamily="2" charset="2"/>
              <a:buChar char="§"/>
            </a:pPr>
            <a:r>
              <a:rPr lang="en-GB" sz="2000" dirty="0">
                <a:latin typeface="Segoe UI (Textkörper)"/>
                <a:ea typeface="Quattrocento Sans"/>
                <a:cs typeface="Arial" panose="020B0604020202020204" pitchFamily="34" charset="0"/>
                <a:sym typeface="Quattrocento Sans"/>
              </a:rPr>
              <a:t>Are these measures reasonable and achievable within the scope of the project‘s resources, including the time and staff available</a:t>
            </a:r>
            <a:r>
              <a:rPr lang="de-DE" sz="2000" dirty="0">
                <a:latin typeface="Segoe UI (Textkörper)"/>
                <a:ea typeface="Quattrocento Sans"/>
                <a:cs typeface="Arial" panose="020B0604020202020204" pitchFamily="34" charset="0"/>
                <a:sym typeface="Quattrocento Sans"/>
              </a:rPr>
              <a:t>?</a:t>
            </a:r>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22</a:t>
            </a:fld>
            <a:endParaRPr lang="de-DE"/>
          </a:p>
        </p:txBody>
      </p:sp>
      <p:sp>
        <p:nvSpPr>
          <p:cNvPr id="11" name="Titel 5">
            <a:extLst>
              <a:ext uri="{FF2B5EF4-FFF2-40B4-BE49-F238E27FC236}">
                <a16:creationId xmlns:a16="http://schemas.microsoft.com/office/drawing/2014/main" id="{7B25984C-E19C-4BD5-A287-2B76AE34BDEA}"/>
              </a:ext>
            </a:extLst>
          </p:cNvPr>
          <p:cNvSpPr>
            <a:spLocks noGrp="1"/>
          </p:cNvSpPr>
          <p:nvPr>
            <p:ph type="title"/>
          </p:nvPr>
        </p:nvSpPr>
        <p:spPr>
          <a:xfrm>
            <a:off x="720000" y="1044000"/>
            <a:ext cx="10800000" cy="630000"/>
          </a:xfrm>
        </p:spPr>
        <p:txBody>
          <a:bodyPr>
            <a:noAutofit/>
          </a:bodyPr>
          <a:lstStyle/>
          <a:p>
            <a:pPr>
              <a:buFont typeface="+mj-lt"/>
              <a:buAutoNum type="alphaLcParenR" startAt="2"/>
            </a:pPr>
            <a:r>
              <a:rPr lang="en-US" dirty="0"/>
              <a:t>Preserving and re-using data</a:t>
            </a:r>
            <a:r>
              <a:rPr lang="de-DE" dirty="0"/>
              <a:t>: </a:t>
            </a:r>
            <a:r>
              <a:rPr lang="en-GB" dirty="0"/>
              <a:t>issues to be clarified</a:t>
            </a:r>
            <a:r>
              <a:rPr lang="de-DE" dirty="0"/>
              <a:t> (1)</a:t>
            </a:r>
          </a:p>
        </p:txBody>
      </p:sp>
      <p:graphicFrame>
        <p:nvGraphicFramePr>
          <p:cNvPr id="7" name="Inhaltsplatzhalter 6">
            <a:extLst>
              <a:ext uri="{FF2B5EF4-FFF2-40B4-BE49-F238E27FC236}">
                <a16:creationId xmlns:a16="http://schemas.microsoft.com/office/drawing/2014/main" id="{5F96E742-0A00-4226-A132-655E6B0FBAF2}"/>
              </a:ext>
            </a:extLst>
          </p:cNvPr>
          <p:cNvGraphicFramePr>
            <a:graphicFrameLocks/>
          </p:cNvGraphicFramePr>
          <p:nvPr>
            <p:extLst>
              <p:ext uri="{D42A27DB-BD31-4B8C-83A1-F6EECF244321}">
                <p14:modId xmlns:p14="http://schemas.microsoft.com/office/powerpoint/2010/main" val="519858255"/>
              </p:ext>
            </p:extLst>
          </p:nvPr>
        </p:nvGraphicFramePr>
        <p:xfrm>
          <a:off x="394816" y="4625684"/>
          <a:ext cx="2230481" cy="1815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1571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4">
            <a:extLst>
              <a:ext uri="{FF2B5EF4-FFF2-40B4-BE49-F238E27FC236}">
                <a16:creationId xmlns:a16="http://schemas.microsoft.com/office/drawing/2014/main" id="{C8561C70-55FE-42FF-A32E-10CBFC61850F}"/>
              </a:ext>
            </a:extLst>
          </p:cNvPr>
          <p:cNvSpPr>
            <a:spLocks noGrp="1"/>
          </p:cNvSpPr>
          <p:nvPr>
            <p:ph idx="1"/>
          </p:nvPr>
        </p:nvSpPr>
        <p:spPr>
          <a:xfrm>
            <a:off x="2638697" y="2246812"/>
            <a:ext cx="8881302" cy="4176214"/>
          </a:xfrm>
        </p:spPr>
        <p:txBody>
          <a:bodyPr>
            <a:normAutofit/>
          </a:bodyPr>
          <a:lstStyle/>
          <a:p>
            <a:pPr marL="285750" lvl="0" indent="-285750">
              <a:spcAft>
                <a:spcPts val="600"/>
              </a:spcAft>
              <a:buClr>
                <a:srgbClr val="FF0000"/>
              </a:buClr>
              <a:buSzPct val="100000"/>
              <a:buFont typeface="Wingdings" panose="05000000000000000000" pitchFamily="2" charset="2"/>
              <a:buChar char="§"/>
            </a:pPr>
            <a:r>
              <a:rPr lang="en-GB" sz="2400" dirty="0">
                <a:latin typeface="Segoe UI (Textkörper)"/>
                <a:ea typeface="Quattrocento Sans"/>
                <a:cs typeface="Arial" panose="020B0604020202020204" pitchFamily="34" charset="0"/>
                <a:sym typeface="Quattrocento Sans"/>
              </a:rPr>
              <a:t>Is the effort of processing and transferring the data reasonable in relationship to the expected added value for research and teaching?</a:t>
            </a:r>
          </a:p>
          <a:p>
            <a:pPr marL="285750" lvl="0" indent="-285750">
              <a:spcAft>
                <a:spcPts val="600"/>
              </a:spcAft>
              <a:buClr>
                <a:srgbClr val="FF0000"/>
              </a:buClr>
              <a:buSzPct val="100000"/>
              <a:buFont typeface="Wingdings" panose="05000000000000000000" pitchFamily="2" charset="2"/>
              <a:buChar char="§"/>
            </a:pPr>
            <a:r>
              <a:rPr lang="en-GB" sz="2400" dirty="0">
                <a:latin typeface="Segoe UI (Textkörper)"/>
                <a:ea typeface="Quattrocento Sans"/>
                <a:cs typeface="Arial" panose="020B0604020202020204" pitchFamily="34" charset="0"/>
                <a:sym typeface="Quattrocento Sans"/>
              </a:rPr>
              <a:t>Is it likely that the material will still be useful for further research when prepared for an ethically and legally acceptable transfer?</a:t>
            </a:r>
          </a:p>
          <a:p>
            <a:pPr marL="285750" lvl="0" indent="-285750">
              <a:spcAft>
                <a:spcPts val="600"/>
              </a:spcAft>
              <a:buClr>
                <a:srgbClr val="FF0000"/>
              </a:buClr>
              <a:buSzPct val="100000"/>
              <a:buFont typeface="Wingdings" panose="05000000000000000000" pitchFamily="2" charset="2"/>
              <a:buChar char="§"/>
            </a:pPr>
            <a:r>
              <a:rPr lang="en-GB" sz="2400" dirty="0">
                <a:latin typeface="Segoe UI (Textkörper)"/>
                <a:ea typeface="Quattrocento Sans"/>
                <a:cs typeface="Arial" panose="020B0604020202020204" pitchFamily="34" charset="0"/>
                <a:sym typeface="Quattrocento Sans"/>
              </a:rPr>
              <a:t>Which research data centre (if any) should host the dataset after project completion?</a:t>
            </a:r>
          </a:p>
          <a:p>
            <a:pPr marL="285750" lvl="0" indent="-285750">
              <a:spcAft>
                <a:spcPts val="600"/>
              </a:spcAft>
              <a:buClr>
                <a:srgbClr val="FF0000"/>
              </a:buClr>
              <a:buSzPct val="100000"/>
              <a:buFont typeface="Wingdings" panose="05000000000000000000" pitchFamily="2" charset="2"/>
              <a:buChar char="§"/>
            </a:pPr>
            <a:r>
              <a:rPr lang="en-GB" sz="2400" dirty="0">
                <a:latin typeface="Segoe UI (Textkörper)"/>
                <a:ea typeface="Quattrocento Sans"/>
                <a:cs typeface="Arial" panose="020B0604020202020204" pitchFamily="34" charset="0"/>
                <a:sym typeface="Quattrocento Sans"/>
              </a:rPr>
              <a:t>What support in preparing material can each RDC provide and on what conditions</a:t>
            </a:r>
            <a:r>
              <a:rPr lang="de-DE" sz="2400" dirty="0">
                <a:latin typeface="Segoe UI (Textkörper)"/>
                <a:ea typeface="Quattrocento Sans"/>
                <a:cs typeface="Arial" panose="020B0604020202020204" pitchFamily="34" charset="0"/>
                <a:sym typeface="Quattrocento Sans"/>
              </a:rPr>
              <a:t>?</a:t>
            </a:r>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23</a:t>
            </a:fld>
            <a:endParaRPr lang="de-DE"/>
          </a:p>
        </p:txBody>
      </p:sp>
      <p:sp>
        <p:nvSpPr>
          <p:cNvPr id="11" name="Titel 5">
            <a:extLst>
              <a:ext uri="{FF2B5EF4-FFF2-40B4-BE49-F238E27FC236}">
                <a16:creationId xmlns:a16="http://schemas.microsoft.com/office/drawing/2014/main" id="{8E2601E8-7994-4D40-AF4D-C11BABC46A65}"/>
              </a:ext>
            </a:extLst>
          </p:cNvPr>
          <p:cNvSpPr>
            <a:spLocks noGrp="1"/>
          </p:cNvSpPr>
          <p:nvPr>
            <p:ph type="title"/>
          </p:nvPr>
        </p:nvSpPr>
        <p:spPr>
          <a:xfrm>
            <a:off x="720000" y="1044000"/>
            <a:ext cx="10800000" cy="630000"/>
          </a:xfrm>
        </p:spPr>
        <p:txBody>
          <a:bodyPr>
            <a:noAutofit/>
          </a:bodyPr>
          <a:lstStyle/>
          <a:p>
            <a:pPr>
              <a:buFont typeface="+mj-lt"/>
              <a:buAutoNum type="alphaLcParenR" startAt="2"/>
            </a:pPr>
            <a:r>
              <a:rPr lang="en-US" dirty="0"/>
              <a:t>Preserving and re-using data: issues to be clarified </a:t>
            </a:r>
            <a:r>
              <a:rPr lang="de-DE" dirty="0"/>
              <a:t>(2)</a:t>
            </a:r>
          </a:p>
        </p:txBody>
      </p:sp>
      <p:graphicFrame>
        <p:nvGraphicFramePr>
          <p:cNvPr id="7" name="Inhaltsplatzhalter 6">
            <a:extLst>
              <a:ext uri="{FF2B5EF4-FFF2-40B4-BE49-F238E27FC236}">
                <a16:creationId xmlns:a16="http://schemas.microsoft.com/office/drawing/2014/main" id="{64A02A94-9D77-48CA-A433-6230D7A85A9F}"/>
              </a:ext>
            </a:extLst>
          </p:cNvPr>
          <p:cNvGraphicFramePr>
            <a:graphicFrameLocks/>
          </p:cNvGraphicFramePr>
          <p:nvPr>
            <p:extLst>
              <p:ext uri="{D42A27DB-BD31-4B8C-83A1-F6EECF244321}">
                <p14:modId xmlns:p14="http://schemas.microsoft.com/office/powerpoint/2010/main" val="811852568"/>
              </p:ext>
            </p:extLst>
          </p:nvPr>
        </p:nvGraphicFramePr>
        <p:xfrm>
          <a:off x="394816" y="4625684"/>
          <a:ext cx="2230481" cy="1815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1786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34C7848-32C0-473C-BBB6-525FCB0CB8D9}"/>
              </a:ext>
            </a:extLst>
          </p:cNvPr>
          <p:cNvSpPr>
            <a:spLocks noGrp="1"/>
          </p:cNvSpPr>
          <p:nvPr>
            <p:ph type="title"/>
          </p:nvPr>
        </p:nvSpPr>
        <p:spPr/>
        <p:txBody>
          <a:bodyPr>
            <a:noAutofit/>
          </a:bodyPr>
          <a:lstStyle/>
          <a:p>
            <a:pPr>
              <a:buFont typeface="+mj-lt"/>
              <a:buAutoNum type="alphaLcParenR" startAt="3"/>
            </a:pPr>
            <a:r>
              <a:rPr lang="en-GB" dirty="0"/>
              <a:t>Data management plan: functions</a:t>
            </a:r>
          </a:p>
        </p:txBody>
      </p:sp>
      <p:sp>
        <p:nvSpPr>
          <p:cNvPr id="9" name="Inhaltsplatzhalter 4">
            <a:extLst>
              <a:ext uri="{FF2B5EF4-FFF2-40B4-BE49-F238E27FC236}">
                <a16:creationId xmlns:a16="http://schemas.microsoft.com/office/drawing/2014/main" id="{C8561C70-55FE-42FF-A32E-10CBFC61850F}"/>
              </a:ext>
            </a:extLst>
          </p:cNvPr>
          <p:cNvSpPr>
            <a:spLocks noGrp="1"/>
          </p:cNvSpPr>
          <p:nvPr>
            <p:ph idx="1"/>
          </p:nvPr>
        </p:nvSpPr>
        <p:spPr>
          <a:xfrm>
            <a:off x="3044229" y="1907999"/>
            <a:ext cx="8265139" cy="4515025"/>
          </a:xfrm>
        </p:spPr>
        <p:txBody>
          <a:bodyPr>
            <a:normAutofit/>
          </a:bodyPr>
          <a:lstStyle/>
          <a:p>
            <a:pPr marL="0" lvl="0" algn="just">
              <a:spcAft>
                <a:spcPts val="600"/>
              </a:spcAft>
              <a:buClr>
                <a:srgbClr val="FF0000"/>
              </a:buClr>
              <a:buSzPct val="100000"/>
            </a:pPr>
            <a:r>
              <a:rPr lang="en-GB" sz="1600" dirty="0">
                <a:latin typeface="Segoe UI Semibold" panose="020B0702040204020203" pitchFamily="34" charset="0"/>
                <a:ea typeface="Quattrocento Sans"/>
                <a:cs typeface="Segoe UI Semibold" panose="020B0702040204020203" pitchFamily="34" charset="0"/>
                <a:sym typeface="Quattrocento Sans"/>
              </a:rPr>
              <a:t>The  data management plan …</a:t>
            </a:r>
          </a:p>
          <a:p>
            <a:pPr marL="285750" lvl="0" indent="-285750" algn="just">
              <a:spcAft>
                <a:spcPts val="600"/>
              </a:spcAft>
              <a:buClr>
                <a:srgbClr val="FF0000"/>
              </a:buClr>
              <a:buSzPct val="100000"/>
              <a:buFont typeface="Wingdings" panose="05000000000000000000" pitchFamily="2" charset="2"/>
              <a:buChar char="§"/>
            </a:pPr>
            <a:r>
              <a:rPr lang="en-GB" sz="1600" dirty="0">
                <a:latin typeface="Segoe UI (Textkörper)"/>
                <a:ea typeface="Quattrocento Sans"/>
                <a:cs typeface="Arial" panose="020B0604020202020204" pitchFamily="34" charset="0"/>
                <a:sym typeface="Quattrocento Sans"/>
              </a:rPr>
              <a:t>documents all issues and considerations relating to the preserving and further use of data.</a:t>
            </a:r>
          </a:p>
          <a:p>
            <a:pPr marL="285750" lvl="0" indent="-285750" algn="just">
              <a:spcAft>
                <a:spcPts val="600"/>
              </a:spcAft>
              <a:buClr>
                <a:srgbClr val="FF0000"/>
              </a:buClr>
              <a:buSzPct val="100000"/>
              <a:buFont typeface="Wingdings" panose="05000000000000000000" pitchFamily="2" charset="2"/>
              <a:buChar char="§"/>
            </a:pPr>
            <a:r>
              <a:rPr lang="en-GB" sz="1600" dirty="0">
                <a:latin typeface="Segoe UI (Textkörper)"/>
                <a:ea typeface="Quattrocento Sans"/>
                <a:cs typeface="Arial" panose="020B0604020202020204" pitchFamily="34" charset="0"/>
                <a:sym typeface="Quattrocento Sans"/>
              </a:rPr>
              <a:t>promotes systematic reflection about the collection, use and inclusion of empirical research data in the research process.</a:t>
            </a:r>
          </a:p>
          <a:p>
            <a:pPr marL="285750" lvl="0" indent="-285750" algn="just">
              <a:spcAft>
                <a:spcPts val="600"/>
              </a:spcAft>
              <a:buClr>
                <a:srgbClr val="FF0000"/>
              </a:buClr>
              <a:buSzPct val="100000"/>
              <a:buFont typeface="Wingdings" panose="05000000000000000000" pitchFamily="2" charset="2"/>
              <a:buChar char="§"/>
            </a:pPr>
            <a:r>
              <a:rPr lang="en-GB" sz="1600" dirty="0">
                <a:latin typeface="Segoe UI (Textkörper)"/>
                <a:ea typeface="Quattrocento Sans"/>
                <a:cs typeface="Arial" panose="020B0604020202020204" pitchFamily="34" charset="0"/>
                <a:sym typeface="Quattrocento Sans"/>
              </a:rPr>
              <a:t>promotes transparency about data collection and use.</a:t>
            </a:r>
          </a:p>
          <a:p>
            <a:pPr marL="285750" lvl="0" indent="-285750" algn="just">
              <a:spcAft>
                <a:spcPts val="600"/>
              </a:spcAft>
              <a:buClr>
                <a:srgbClr val="FF0000"/>
              </a:buClr>
              <a:buSzPct val="100000"/>
              <a:buFont typeface="Wingdings" panose="05000000000000000000" pitchFamily="2" charset="2"/>
              <a:buChar char="§"/>
            </a:pPr>
            <a:r>
              <a:rPr lang="en-GB" sz="1600" dirty="0">
                <a:latin typeface="Segoe UI (Textkörper)"/>
                <a:ea typeface="Quattrocento Sans"/>
                <a:cs typeface="Arial" panose="020B0604020202020204" pitchFamily="34" charset="0"/>
                <a:sym typeface="Quattrocento Sans"/>
              </a:rPr>
              <a:t>encourages communication between different institutional actors in each research context (in particular: research funding institutions, project-implementing bodies, researchers and RDCs).</a:t>
            </a:r>
          </a:p>
          <a:p>
            <a:pPr marL="285750" lvl="0" indent="-285750" algn="just">
              <a:spcAft>
                <a:spcPts val="600"/>
              </a:spcAft>
              <a:buClr>
                <a:srgbClr val="FF0000"/>
              </a:buClr>
              <a:buSzPct val="100000"/>
              <a:buFont typeface="Wingdings" panose="05000000000000000000" pitchFamily="2" charset="2"/>
              <a:buChar char="§"/>
            </a:pPr>
            <a:r>
              <a:rPr lang="en-GB" sz="1600" dirty="0">
                <a:latin typeface="Segoe UI (Textkörper)"/>
                <a:ea typeface="Quattrocento Sans"/>
                <a:cs typeface="Arial" panose="020B0604020202020204" pitchFamily="34" charset="0"/>
                <a:sym typeface="Quattrocento Sans"/>
              </a:rPr>
              <a:t>provides a reason to address the issues of long-term secure archiving and possible forms of re-use of the data collected or used during the research process, at an early stage of the project.</a:t>
            </a:r>
          </a:p>
          <a:p>
            <a:pPr marL="285750" lvl="0" indent="-285750" algn="just">
              <a:spcAft>
                <a:spcPts val="600"/>
              </a:spcAft>
              <a:buClr>
                <a:srgbClr val="FF0000"/>
              </a:buClr>
              <a:buSzPct val="100000"/>
              <a:buFont typeface="Wingdings" panose="05000000000000000000" pitchFamily="2" charset="2"/>
              <a:buChar char="§"/>
            </a:pPr>
            <a:r>
              <a:rPr lang="en-GB" sz="1600" dirty="0">
                <a:latin typeface="Segoe UI (Textkörper)"/>
                <a:ea typeface="Quattrocento Sans"/>
                <a:cs typeface="Arial" panose="020B0604020202020204" pitchFamily="34" charset="0"/>
                <a:sym typeface="Quattrocento Sans"/>
              </a:rPr>
              <a:t>constitutes at best a ‘living document’ that is a flexible part of the data use processes, continuously documenting changes, but does not produce fixed commitments that may hinder practical research.</a:t>
            </a:r>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24</a:t>
            </a:fld>
            <a:endParaRPr lang="de-DE"/>
          </a:p>
        </p:txBody>
      </p:sp>
      <p:graphicFrame>
        <p:nvGraphicFramePr>
          <p:cNvPr id="7" name="Inhaltsplatzhalter 6">
            <a:extLst>
              <a:ext uri="{FF2B5EF4-FFF2-40B4-BE49-F238E27FC236}">
                <a16:creationId xmlns:a16="http://schemas.microsoft.com/office/drawing/2014/main" id="{E2631D2A-5CBC-4ABD-AB28-07D87A6D5D49}"/>
              </a:ext>
            </a:extLst>
          </p:cNvPr>
          <p:cNvGraphicFramePr>
            <a:graphicFrameLocks/>
          </p:cNvGraphicFramePr>
          <p:nvPr>
            <p:extLst>
              <p:ext uri="{D42A27DB-BD31-4B8C-83A1-F6EECF244321}">
                <p14:modId xmlns:p14="http://schemas.microsoft.com/office/powerpoint/2010/main" val="519858255"/>
              </p:ext>
            </p:extLst>
          </p:nvPr>
        </p:nvGraphicFramePr>
        <p:xfrm>
          <a:off x="394816" y="4625684"/>
          <a:ext cx="2230481" cy="1815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8118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34C7848-32C0-473C-BBB6-525FCB0CB8D9}"/>
              </a:ext>
            </a:extLst>
          </p:cNvPr>
          <p:cNvSpPr>
            <a:spLocks noGrp="1"/>
          </p:cNvSpPr>
          <p:nvPr>
            <p:ph type="title"/>
          </p:nvPr>
        </p:nvSpPr>
        <p:spPr/>
        <p:txBody>
          <a:bodyPr/>
          <a:lstStyle/>
          <a:p>
            <a:pPr>
              <a:buFont typeface="+mj-lt"/>
              <a:buAutoNum type="alphaLcParenR" startAt="3"/>
            </a:pPr>
            <a:r>
              <a:rPr lang="en-GB" dirty="0"/>
              <a:t>Data management plan: contents</a:t>
            </a:r>
          </a:p>
        </p:txBody>
      </p:sp>
      <p:sp>
        <p:nvSpPr>
          <p:cNvPr id="9" name="Inhaltsplatzhalter 4">
            <a:extLst>
              <a:ext uri="{FF2B5EF4-FFF2-40B4-BE49-F238E27FC236}">
                <a16:creationId xmlns:a16="http://schemas.microsoft.com/office/drawing/2014/main" id="{C8561C70-55FE-42FF-A32E-10CBFC61850F}"/>
              </a:ext>
            </a:extLst>
          </p:cNvPr>
          <p:cNvSpPr>
            <a:spLocks noGrp="1"/>
          </p:cNvSpPr>
          <p:nvPr>
            <p:ph idx="1"/>
          </p:nvPr>
        </p:nvSpPr>
        <p:spPr>
          <a:xfrm>
            <a:off x="3113113" y="2044800"/>
            <a:ext cx="8406887" cy="4515025"/>
          </a:xfrm>
        </p:spPr>
        <p:txBody>
          <a:bodyPr>
            <a:normAutofit/>
          </a:bodyPr>
          <a:lstStyle/>
          <a:p>
            <a:pPr marL="493200" indent="-457200">
              <a:buFont typeface="Wingdings" panose="05000000000000000000" pitchFamily="2" charset="2"/>
              <a:buChar char="§"/>
            </a:pPr>
            <a:r>
              <a:rPr lang="en-GB" sz="2400" i="1" dirty="0"/>
              <a:t>Specification of the data material </a:t>
            </a:r>
            <a:r>
              <a:rPr lang="en-GB" sz="2400" dirty="0"/>
              <a:t>that is used, collected and/or generated during the project</a:t>
            </a:r>
          </a:p>
          <a:p>
            <a:pPr marL="493200" indent="-457200">
              <a:buFont typeface="Wingdings" panose="05000000000000000000" pitchFamily="2" charset="2"/>
              <a:buChar char="§"/>
            </a:pPr>
            <a:r>
              <a:rPr lang="en-GB" sz="2400" i="1" dirty="0"/>
              <a:t>Information</a:t>
            </a:r>
            <a:r>
              <a:rPr lang="en-GB" sz="2400" dirty="0"/>
              <a:t> about how research data are handled both </a:t>
            </a:r>
            <a:r>
              <a:rPr lang="en-GB" sz="2400" i="1" dirty="0"/>
              <a:t>during the project </a:t>
            </a:r>
            <a:r>
              <a:rPr lang="en-GB" sz="2400" dirty="0"/>
              <a:t>and </a:t>
            </a:r>
            <a:r>
              <a:rPr lang="en-GB" sz="2400" i="1" dirty="0"/>
              <a:t>after project completion</a:t>
            </a:r>
          </a:p>
          <a:p>
            <a:pPr lvl="2"/>
            <a:r>
              <a:rPr lang="en-GB" sz="1800" dirty="0">
                <a:solidFill>
                  <a:schemeClr val="tx1"/>
                </a:solidFill>
              </a:rPr>
              <a:t>Is there a plan for the re-use of the data material?</a:t>
            </a:r>
          </a:p>
          <a:p>
            <a:pPr lvl="2"/>
            <a:r>
              <a:rPr lang="en-GB" sz="1800" dirty="0">
                <a:solidFill>
                  <a:schemeClr val="tx1"/>
                </a:solidFill>
              </a:rPr>
              <a:t>If the plan is to make the data available, how is this aim to be realised?</a:t>
            </a:r>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25</a:t>
            </a:fld>
            <a:endParaRPr lang="de-DE"/>
          </a:p>
        </p:txBody>
      </p:sp>
      <p:graphicFrame>
        <p:nvGraphicFramePr>
          <p:cNvPr id="7" name="Inhaltsplatzhalter 6">
            <a:extLst>
              <a:ext uri="{FF2B5EF4-FFF2-40B4-BE49-F238E27FC236}">
                <a16:creationId xmlns:a16="http://schemas.microsoft.com/office/drawing/2014/main" id="{15746501-0B8C-428A-A73B-11B1A71B036B}"/>
              </a:ext>
            </a:extLst>
          </p:cNvPr>
          <p:cNvGraphicFramePr>
            <a:graphicFrameLocks/>
          </p:cNvGraphicFramePr>
          <p:nvPr>
            <p:extLst>
              <p:ext uri="{D42A27DB-BD31-4B8C-83A1-F6EECF244321}">
                <p14:modId xmlns:p14="http://schemas.microsoft.com/office/powerpoint/2010/main" val="519858255"/>
              </p:ext>
            </p:extLst>
          </p:nvPr>
        </p:nvGraphicFramePr>
        <p:xfrm>
          <a:off x="394816" y="4625684"/>
          <a:ext cx="2230481" cy="1815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9519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26</a:t>
            </a:fld>
            <a:endParaRPr lang="de-DE"/>
          </a:p>
        </p:txBody>
      </p:sp>
      <p:sp>
        <p:nvSpPr>
          <p:cNvPr id="10" name="Rechteck 9">
            <a:extLst>
              <a:ext uri="{FF2B5EF4-FFF2-40B4-BE49-F238E27FC236}">
                <a16:creationId xmlns:a16="http://schemas.microsoft.com/office/drawing/2014/main" id="{4FFC8284-BB57-4832-82FC-F71F22364C50}"/>
              </a:ext>
            </a:extLst>
          </p:cNvPr>
          <p:cNvSpPr/>
          <p:nvPr/>
        </p:nvSpPr>
        <p:spPr>
          <a:xfrm>
            <a:off x="702524" y="1170151"/>
            <a:ext cx="10786951" cy="5361277"/>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p>
        </p:txBody>
      </p:sp>
      <p:sp>
        <p:nvSpPr>
          <p:cNvPr id="13" name="Inhaltsplatzhalter 4">
            <a:extLst>
              <a:ext uri="{FF2B5EF4-FFF2-40B4-BE49-F238E27FC236}">
                <a16:creationId xmlns:a16="http://schemas.microsoft.com/office/drawing/2014/main" id="{0866D207-AB1C-462F-B9F1-DC0EC7F11D8A}"/>
              </a:ext>
            </a:extLst>
          </p:cNvPr>
          <p:cNvSpPr txBox="1">
            <a:spLocks/>
          </p:cNvSpPr>
          <p:nvPr/>
        </p:nvSpPr>
        <p:spPr>
          <a:xfrm>
            <a:off x="1306173" y="1378231"/>
            <a:ext cx="9579652" cy="4515025"/>
          </a:xfrm>
          <a:prstGeom prst="rect">
            <a:avLst/>
          </a:prstGeom>
        </p:spPr>
        <p:txBody>
          <a:bodyPr vert="horz" lIns="0" tIns="0" rIns="0" bIns="0" rtlCol="0">
            <a:noAutofit/>
          </a:bodyPr>
          <a:lstStyle>
            <a:lvl1pPr marL="36000" indent="0" algn="l" defTabSz="914400" rtl="0" eaLnBrk="1" latinLnBrk="0" hangingPunct="1">
              <a:lnSpc>
                <a:spcPct val="100000"/>
              </a:lnSpc>
              <a:spcBef>
                <a:spcPts val="0"/>
              </a:spcBef>
              <a:spcAft>
                <a:spcPts val="1200"/>
              </a:spcAft>
              <a:buClr>
                <a:schemeClr val="accent2"/>
              </a:buClr>
              <a:buFontTx/>
              <a:buNone/>
              <a:defRPr sz="3200" kern="1200">
                <a:solidFill>
                  <a:schemeClr val="tx1"/>
                </a:solidFill>
                <a:latin typeface="Segoe UI" panose="020B0502040204020203" pitchFamily="34" charset="0"/>
                <a:ea typeface="+mn-ea"/>
                <a:cs typeface="Segoe UI" panose="020B0502040204020203" pitchFamily="34" charset="0"/>
              </a:defRPr>
            </a:lvl1pPr>
            <a:lvl2pPr marL="946350" indent="-514350" algn="l" defTabSz="914400" rtl="0" eaLnBrk="1" latinLnBrk="0" hangingPunct="1">
              <a:lnSpc>
                <a:spcPct val="100000"/>
              </a:lnSpc>
              <a:spcBef>
                <a:spcPts val="0"/>
              </a:spcBef>
              <a:spcAft>
                <a:spcPts val="1200"/>
              </a:spcAft>
              <a:buClr>
                <a:schemeClr val="accent2"/>
              </a:buClr>
              <a:buFont typeface="+mj-lt"/>
              <a:buAutoNum type="alphaLcParenR"/>
              <a:defRPr lang="de-DE" sz="2800" kern="1200">
                <a:solidFill>
                  <a:schemeClr val="tx1"/>
                </a:solidFill>
                <a:latin typeface="Segoe UI" panose="020B0502040204020203" pitchFamily="34" charset="0"/>
                <a:ea typeface="+mn-ea"/>
                <a:cs typeface="Segoe UI" panose="020B0502040204020203" pitchFamily="34" charset="0"/>
              </a:defRPr>
            </a:lvl2pPr>
            <a:lvl3pPr marL="1348200" indent="-457200" algn="l" defTabSz="914400" rtl="0" eaLnBrk="1" latinLnBrk="0" hangingPunct="1">
              <a:lnSpc>
                <a:spcPct val="100000"/>
              </a:lnSpc>
              <a:spcBef>
                <a:spcPts val="0"/>
              </a:spcBef>
              <a:spcAft>
                <a:spcPts val="1200"/>
              </a:spcAft>
              <a:buFont typeface="Wingdings" panose="05000000000000000000" pitchFamily="2" charset="2"/>
              <a:buChar char="§"/>
              <a:defRPr sz="2400" kern="1200">
                <a:solidFill>
                  <a:schemeClr val="accent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0"/>
              </a:spcBef>
              <a:spcAft>
                <a:spcPts val="1200"/>
              </a:spcAft>
              <a:buClr>
                <a:schemeClr val="bg1">
                  <a:lumMod val="50000"/>
                </a:schemeClr>
              </a:buClr>
              <a:buFont typeface="Wingdings" panose="05000000000000000000" pitchFamily="2" charset="2"/>
              <a:buChar char="§"/>
              <a:defRPr sz="20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Segoe UI Semibold" panose="020B0702040204020203" pitchFamily="34" charset="0"/>
                <a:cs typeface="Segoe UI Semibold" panose="020B0702040204020203" pitchFamily="34" charset="0"/>
              </a:rPr>
              <a:t>Data management plan: useful links and support</a:t>
            </a:r>
            <a:endParaRPr lang="en-GB" sz="2000" dirty="0">
              <a:solidFill>
                <a:schemeClr val="tx1">
                  <a:lumMod val="50000"/>
                  <a:lumOff val="50000"/>
                </a:schemeClr>
              </a:solidFill>
              <a:latin typeface="Segoe UI Semibold" panose="020B0702040204020203" pitchFamily="34" charset="0"/>
              <a:cs typeface="Segoe UI Semibold" panose="020B0702040204020203" pitchFamily="34" charset="0"/>
            </a:endParaRPr>
          </a:p>
          <a:p>
            <a:pPr marL="321750" indent="-285750">
              <a:lnSpc>
                <a:spcPct val="120000"/>
              </a:lnSpc>
              <a:buFont typeface="Wingdings" panose="05000000000000000000" pitchFamily="2" charset="2"/>
              <a:buChar char="§"/>
            </a:pPr>
            <a:r>
              <a:rPr lang="en-US" sz="1600" dirty="0">
                <a:sym typeface="Arial"/>
              </a:rPr>
              <a:t>CESSDA. (2019). </a:t>
            </a:r>
            <a:r>
              <a:rPr lang="en-US" sz="1600" i="1" dirty="0">
                <a:sym typeface="Arial"/>
              </a:rPr>
              <a:t>Adapt your Data Management Plan: A list of Data Management Questions based on the Expert Tour Guide on Data Management</a:t>
            </a:r>
            <a:r>
              <a:rPr lang="en-US" sz="1600" dirty="0">
                <a:sym typeface="Arial"/>
              </a:rPr>
              <a:t>. </a:t>
            </a:r>
            <a:r>
              <a:rPr lang="en-US" sz="1600" dirty="0">
                <a:solidFill>
                  <a:schemeClr val="tx1">
                    <a:lumMod val="50000"/>
                    <a:lumOff val="50000"/>
                  </a:schemeClr>
                </a:solidFill>
                <a:sym typeface="Arial"/>
                <a:hlinkClick r:id="rId3"/>
              </a:rPr>
              <a:t>https://static-archive.cessda.eu/content/download/4302/48656/file/TTT_DO_DMPExpertGuide_v1.3.pdf</a:t>
            </a:r>
            <a:r>
              <a:rPr lang="en-US" sz="1600" dirty="0">
                <a:solidFill>
                  <a:schemeClr val="tx1">
                    <a:lumMod val="50000"/>
                    <a:lumOff val="50000"/>
                  </a:schemeClr>
                </a:solidFill>
                <a:sym typeface="Arial"/>
              </a:rPr>
              <a:t> </a:t>
            </a:r>
            <a:endParaRPr lang="de-DE" sz="1600" dirty="0">
              <a:solidFill>
                <a:schemeClr val="tx1">
                  <a:lumMod val="50000"/>
                  <a:lumOff val="50000"/>
                </a:schemeClr>
              </a:solidFill>
              <a:sym typeface="Arial"/>
            </a:endParaRPr>
          </a:p>
          <a:p>
            <a:pPr marL="321750" indent="-285750">
              <a:lnSpc>
                <a:spcPct val="120000"/>
              </a:lnSpc>
              <a:buFont typeface="Wingdings" panose="05000000000000000000" pitchFamily="2" charset="2"/>
              <a:buChar char="§"/>
            </a:pPr>
            <a:r>
              <a:rPr lang="de-DE" sz="1600" dirty="0">
                <a:sym typeface="Arial"/>
              </a:rPr>
              <a:t>forschungsdaten.info. (2022). </a:t>
            </a:r>
            <a:r>
              <a:rPr lang="de-DE" sz="1600" i="1" dirty="0">
                <a:sym typeface="Arial"/>
              </a:rPr>
              <a:t>Der Datenmanagementplan: Eine Wegbeschreibung für Daten. </a:t>
            </a:r>
            <a:r>
              <a:rPr lang="de-DE" sz="1600" dirty="0">
                <a:sym typeface="Arial"/>
              </a:rPr>
              <a:t> </a:t>
            </a:r>
            <a:r>
              <a:rPr lang="de-DE" sz="1600" dirty="0">
                <a:sym typeface="Arial"/>
                <a:hlinkClick r:id="rId4"/>
              </a:rPr>
              <a:t>https://forschungsdaten.info/themen/informieren-und-planen/datenmanagementplan/</a:t>
            </a:r>
            <a:r>
              <a:rPr lang="de-DE" sz="1600" dirty="0">
                <a:sym typeface="Arial"/>
              </a:rPr>
              <a:t> (German)</a:t>
            </a:r>
          </a:p>
          <a:p>
            <a:pPr marL="321750" indent="-285750">
              <a:lnSpc>
                <a:spcPct val="120000"/>
              </a:lnSpc>
              <a:buFont typeface="Wingdings" panose="05000000000000000000" pitchFamily="2" charset="2"/>
              <a:buChar char="§"/>
            </a:pPr>
            <a:r>
              <a:rPr lang="de-DE" sz="1600" dirty="0">
                <a:sym typeface="Arial"/>
              </a:rPr>
              <a:t>Gollwitzer et al. (2020). </a:t>
            </a:r>
            <a:r>
              <a:rPr lang="de-DE" sz="1600" i="1" dirty="0">
                <a:sym typeface="Arial"/>
              </a:rPr>
              <a:t>Management und Bereitstellung von Forschungsdaten in der Psychologie: Überarbeitung der DGPs-Empfehlungen</a:t>
            </a:r>
            <a:r>
              <a:rPr lang="de-DE" sz="1600" dirty="0">
                <a:sym typeface="Arial"/>
              </a:rPr>
              <a:t>. </a:t>
            </a:r>
            <a:r>
              <a:rPr lang="de-DE" sz="1600" dirty="0">
                <a:solidFill>
                  <a:schemeClr val="tx1">
                    <a:lumMod val="50000"/>
                    <a:lumOff val="50000"/>
                  </a:schemeClr>
                </a:solidFill>
                <a:sym typeface="Arial"/>
                <a:hlinkClick r:id="rId5"/>
              </a:rPr>
              <a:t>https://doi.org/10.31234/osf.io/hcxtm</a:t>
            </a:r>
            <a:r>
              <a:rPr lang="de-DE" sz="1600" dirty="0">
                <a:solidFill>
                  <a:schemeClr val="tx1">
                    <a:lumMod val="50000"/>
                    <a:lumOff val="50000"/>
                  </a:schemeClr>
                </a:solidFill>
                <a:sym typeface="Arial"/>
              </a:rPr>
              <a:t> </a:t>
            </a:r>
            <a:r>
              <a:rPr lang="de-DE" sz="1600" dirty="0">
                <a:sym typeface="Arial"/>
              </a:rPr>
              <a:t>(German) </a:t>
            </a:r>
          </a:p>
          <a:p>
            <a:pPr marL="321750" indent="-285750">
              <a:lnSpc>
                <a:spcPct val="120000"/>
              </a:lnSpc>
              <a:buFont typeface="Wingdings" panose="05000000000000000000" pitchFamily="2" charset="2"/>
              <a:buChar char="§"/>
            </a:pPr>
            <a:r>
              <a:rPr lang="en-US" sz="1600" dirty="0">
                <a:sym typeface="Arial"/>
              </a:rPr>
              <a:t>ICPSR. (n.d.). </a:t>
            </a:r>
            <a:r>
              <a:rPr lang="en-US" sz="1600" i="1" dirty="0">
                <a:sym typeface="Arial"/>
              </a:rPr>
              <a:t>Elements of a Data Management Plan. </a:t>
            </a:r>
            <a:r>
              <a:rPr lang="en-US" sz="1600" dirty="0">
                <a:solidFill>
                  <a:schemeClr val="tx1">
                    <a:lumMod val="50000"/>
                    <a:lumOff val="50000"/>
                  </a:schemeClr>
                </a:solidFill>
                <a:sym typeface="Arial"/>
                <a:hlinkClick r:id="rId6"/>
              </a:rPr>
              <a:t>https://www.icpsr.umich.edu/web/pages/datamanagement/dmp/elements.html</a:t>
            </a:r>
            <a:r>
              <a:rPr lang="en-US" sz="1600" dirty="0">
                <a:solidFill>
                  <a:schemeClr val="tx1">
                    <a:lumMod val="50000"/>
                    <a:lumOff val="50000"/>
                  </a:schemeClr>
                </a:solidFill>
                <a:sym typeface="Arial"/>
              </a:rPr>
              <a:t>  </a:t>
            </a:r>
          </a:p>
          <a:p>
            <a:pPr marL="321750" indent="-285750">
              <a:lnSpc>
                <a:spcPct val="120000"/>
              </a:lnSpc>
              <a:buFont typeface="Wingdings" panose="05000000000000000000" pitchFamily="2" charset="2"/>
              <a:buChar char="§"/>
            </a:pPr>
            <a:r>
              <a:rPr lang="en-US" sz="1600" dirty="0">
                <a:sym typeface="Arial"/>
              </a:rPr>
              <a:t>Science Europe. (2021). </a:t>
            </a:r>
            <a:r>
              <a:rPr lang="en-US" sz="1600" i="1" dirty="0">
                <a:sym typeface="Arial"/>
              </a:rPr>
              <a:t>Practical Guide to the International Alignment of Research Data Management. Extended Edition</a:t>
            </a:r>
            <a:r>
              <a:rPr lang="en-US" sz="1600" dirty="0">
                <a:sym typeface="Arial"/>
              </a:rPr>
              <a:t>. </a:t>
            </a:r>
            <a:r>
              <a:rPr lang="en-US" sz="1600" dirty="0">
                <a:solidFill>
                  <a:schemeClr val="tx1">
                    <a:lumMod val="50000"/>
                    <a:lumOff val="50000"/>
                  </a:schemeClr>
                </a:solidFill>
                <a:sym typeface="Arial"/>
                <a:hlinkClick r:id="rId7"/>
              </a:rPr>
              <a:t>https://doi.org/10.5281/Zenodo.4915862</a:t>
            </a:r>
            <a:endParaRPr lang="en-US" sz="1600" dirty="0">
              <a:solidFill>
                <a:schemeClr val="tx1">
                  <a:lumMod val="50000"/>
                  <a:lumOff val="50000"/>
                </a:schemeClr>
              </a:solidFill>
              <a:sym typeface="Arial"/>
            </a:endParaRPr>
          </a:p>
          <a:p>
            <a:pPr marL="321750" indent="-285750">
              <a:lnSpc>
                <a:spcPct val="120000"/>
              </a:lnSpc>
              <a:buFont typeface="Wingdings" panose="05000000000000000000" pitchFamily="2" charset="2"/>
              <a:buChar char="§"/>
            </a:pPr>
            <a:r>
              <a:rPr lang="de-DE" sz="1600" dirty="0">
                <a:sym typeface="Arial"/>
              </a:rPr>
              <a:t>VerbundFDB. (2015). </a:t>
            </a:r>
            <a:r>
              <a:rPr lang="de-DE" sz="1600" i="1" dirty="0">
                <a:sym typeface="Arial"/>
              </a:rPr>
              <a:t>Checkliste zur Erstellung eines Datenmanagementplans in der empirischen Bildungsforschung. Version 1.1</a:t>
            </a:r>
            <a:r>
              <a:rPr lang="de-DE" sz="1600" dirty="0">
                <a:sym typeface="Arial"/>
              </a:rPr>
              <a:t>. </a:t>
            </a:r>
            <a:r>
              <a:rPr lang="de-DE" sz="1600" dirty="0">
                <a:solidFill>
                  <a:schemeClr val="tx1">
                    <a:lumMod val="50000"/>
                    <a:lumOff val="50000"/>
                  </a:schemeClr>
                </a:solidFill>
                <a:sym typeface="Arial"/>
                <a:hlinkClick r:id="rId8"/>
              </a:rPr>
              <a:t>https://doi.org/10.25656/01:22298</a:t>
            </a:r>
            <a:r>
              <a:rPr lang="de-DE" sz="1600" dirty="0">
                <a:solidFill>
                  <a:schemeClr val="tx1">
                    <a:lumMod val="50000"/>
                    <a:lumOff val="50000"/>
                  </a:schemeClr>
                </a:solidFill>
                <a:sym typeface="Arial"/>
              </a:rPr>
              <a:t> </a:t>
            </a:r>
            <a:r>
              <a:rPr lang="de-DE" sz="1600" dirty="0">
                <a:sym typeface="Arial"/>
              </a:rPr>
              <a:t>(German)</a:t>
            </a:r>
          </a:p>
        </p:txBody>
      </p:sp>
      <p:pic>
        <p:nvPicPr>
          <p:cNvPr id="14" name="Grafik 13">
            <a:extLst>
              <a:ext uri="{FF2B5EF4-FFF2-40B4-BE49-F238E27FC236}">
                <a16:creationId xmlns:a16="http://schemas.microsoft.com/office/drawing/2014/main" id="{0BA6AD47-A856-4210-B35A-8A039CF17D8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3005" y="1304662"/>
            <a:ext cx="561344" cy="569599"/>
          </a:xfrm>
          <a:prstGeom prst="rect">
            <a:avLst/>
          </a:prstGeom>
        </p:spPr>
      </p:pic>
    </p:spTree>
    <p:extLst>
      <p:ext uri="{BB962C8B-B14F-4D97-AF65-F5344CB8AC3E}">
        <p14:creationId xmlns:p14="http://schemas.microsoft.com/office/powerpoint/2010/main" val="2112743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9FAEDA7B-CC8D-43B6-89B5-7EA8C1ACB119}"/>
              </a:ext>
            </a:extLst>
          </p:cNvPr>
          <p:cNvSpPr/>
          <p:nvPr/>
        </p:nvSpPr>
        <p:spPr>
          <a:xfrm>
            <a:off x="702524" y="1170152"/>
            <a:ext cx="10786951" cy="4937572"/>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p>
        </p:txBody>
      </p:sp>
      <p:pic>
        <p:nvPicPr>
          <p:cNvPr id="7" name="Grafik 6">
            <a:extLst>
              <a:ext uri="{FF2B5EF4-FFF2-40B4-BE49-F238E27FC236}">
                <a16:creationId xmlns:a16="http://schemas.microsoft.com/office/drawing/2014/main" id="{7170AF43-C9B0-4A9D-A4CD-9A50964E04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3005" y="1304662"/>
            <a:ext cx="561344" cy="569599"/>
          </a:xfrm>
          <a:prstGeom prst="rect">
            <a:avLst/>
          </a:prstGeom>
        </p:spPr>
      </p:pic>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27</a:t>
            </a:fld>
            <a:endParaRPr lang="de-DE"/>
          </a:p>
        </p:txBody>
      </p:sp>
      <p:sp>
        <p:nvSpPr>
          <p:cNvPr id="13" name="Inhaltsplatzhalter 4">
            <a:extLst>
              <a:ext uri="{FF2B5EF4-FFF2-40B4-BE49-F238E27FC236}">
                <a16:creationId xmlns:a16="http://schemas.microsoft.com/office/drawing/2014/main" id="{0866D207-AB1C-462F-B9F1-DC0EC7F11D8A}"/>
              </a:ext>
            </a:extLst>
          </p:cNvPr>
          <p:cNvSpPr txBox="1">
            <a:spLocks/>
          </p:cNvSpPr>
          <p:nvPr/>
        </p:nvSpPr>
        <p:spPr>
          <a:xfrm>
            <a:off x="1306172" y="1378231"/>
            <a:ext cx="9784193" cy="4515025"/>
          </a:xfrm>
          <a:prstGeom prst="rect">
            <a:avLst/>
          </a:prstGeom>
        </p:spPr>
        <p:txBody>
          <a:bodyPr vert="horz" lIns="0" tIns="0" rIns="0" bIns="0" rtlCol="0">
            <a:noAutofit/>
          </a:bodyPr>
          <a:lstStyle>
            <a:lvl1pPr marL="36000" indent="0" algn="l" defTabSz="914400" rtl="0" eaLnBrk="1" latinLnBrk="0" hangingPunct="1">
              <a:lnSpc>
                <a:spcPct val="100000"/>
              </a:lnSpc>
              <a:spcBef>
                <a:spcPts val="0"/>
              </a:spcBef>
              <a:spcAft>
                <a:spcPts val="1200"/>
              </a:spcAft>
              <a:buClr>
                <a:schemeClr val="accent2"/>
              </a:buClr>
              <a:buFontTx/>
              <a:buNone/>
              <a:defRPr sz="3200" kern="1200">
                <a:solidFill>
                  <a:schemeClr val="tx1"/>
                </a:solidFill>
                <a:latin typeface="Segoe UI" panose="020B0502040204020203" pitchFamily="34" charset="0"/>
                <a:ea typeface="+mn-ea"/>
                <a:cs typeface="Segoe UI" panose="020B0502040204020203" pitchFamily="34" charset="0"/>
              </a:defRPr>
            </a:lvl1pPr>
            <a:lvl2pPr marL="946350" indent="-514350" algn="l" defTabSz="914400" rtl="0" eaLnBrk="1" latinLnBrk="0" hangingPunct="1">
              <a:lnSpc>
                <a:spcPct val="100000"/>
              </a:lnSpc>
              <a:spcBef>
                <a:spcPts val="0"/>
              </a:spcBef>
              <a:spcAft>
                <a:spcPts val="1200"/>
              </a:spcAft>
              <a:buClr>
                <a:schemeClr val="accent2"/>
              </a:buClr>
              <a:buFont typeface="+mj-lt"/>
              <a:buAutoNum type="alphaLcParenR"/>
              <a:defRPr lang="de-DE" sz="2800" kern="1200">
                <a:solidFill>
                  <a:schemeClr val="tx1"/>
                </a:solidFill>
                <a:latin typeface="Segoe UI" panose="020B0502040204020203" pitchFamily="34" charset="0"/>
                <a:ea typeface="+mn-ea"/>
                <a:cs typeface="Segoe UI" panose="020B0502040204020203" pitchFamily="34" charset="0"/>
              </a:defRPr>
            </a:lvl2pPr>
            <a:lvl3pPr marL="1348200" indent="-457200" algn="l" defTabSz="914400" rtl="0" eaLnBrk="1" latinLnBrk="0" hangingPunct="1">
              <a:lnSpc>
                <a:spcPct val="100000"/>
              </a:lnSpc>
              <a:spcBef>
                <a:spcPts val="0"/>
              </a:spcBef>
              <a:spcAft>
                <a:spcPts val="1200"/>
              </a:spcAft>
              <a:buFont typeface="Wingdings" panose="05000000000000000000" pitchFamily="2" charset="2"/>
              <a:buChar char="§"/>
              <a:defRPr sz="2400" kern="1200">
                <a:solidFill>
                  <a:schemeClr val="accent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0"/>
              </a:spcBef>
              <a:spcAft>
                <a:spcPts val="1200"/>
              </a:spcAft>
              <a:buClr>
                <a:schemeClr val="bg1">
                  <a:lumMod val="50000"/>
                </a:schemeClr>
              </a:buClr>
              <a:buFont typeface="Wingdings" panose="05000000000000000000" pitchFamily="2" charset="2"/>
              <a:buChar char="§"/>
              <a:defRPr sz="20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Segoe UI Semibold" panose="020B0702040204020203" pitchFamily="34" charset="0"/>
                <a:cs typeface="Segoe UI Semibold" panose="020B0702040204020203" pitchFamily="34" charset="0"/>
              </a:rPr>
              <a:t>Data management plan: useful tools for setting up the plan</a:t>
            </a:r>
            <a:endParaRPr lang="en-GB" sz="2000" dirty="0">
              <a:solidFill>
                <a:schemeClr val="tx1">
                  <a:lumMod val="50000"/>
                  <a:lumOff val="50000"/>
                </a:schemeClr>
              </a:solidFill>
              <a:latin typeface="Segoe UI Semibold" panose="020B0702040204020203" pitchFamily="34" charset="0"/>
              <a:cs typeface="Segoe UI Semibold" panose="020B0702040204020203" pitchFamily="34" charset="0"/>
              <a:hlinkClick r:id="rId5">
                <a:extLst>
                  <a:ext uri="{A12FA001-AC4F-418D-AE19-62706E023703}">
                    <ahyp:hlinkClr xmlns:ahyp="http://schemas.microsoft.com/office/drawing/2018/hyperlinkcolor" val="tx"/>
                  </a:ext>
                </a:extLst>
              </a:hlinkClick>
            </a:endParaRPr>
          </a:p>
          <a:p>
            <a:pPr>
              <a:spcAft>
                <a:spcPts val="600"/>
              </a:spcAft>
            </a:pPr>
            <a:r>
              <a:rPr lang="en-GB" sz="1800" dirty="0"/>
              <a:t>For project proposals in </a:t>
            </a:r>
            <a:r>
              <a:rPr lang="en-GB" sz="1800" b="1" dirty="0">
                <a:latin typeface="Segoe UI Semibold" panose="020B0702040204020203" pitchFamily="34" charset="0"/>
                <a:cs typeface="Segoe UI Semibold" panose="020B0702040204020203" pitchFamily="34" charset="0"/>
              </a:rPr>
              <a:t>Germany</a:t>
            </a:r>
            <a:endParaRPr lang="en-GB" sz="1800" dirty="0">
              <a:latin typeface="Segoe UI Semibold" panose="020B0702040204020203" pitchFamily="34" charset="0"/>
              <a:cs typeface="Segoe UI Semibold" panose="020B0702040204020203" pitchFamily="34" charset="0"/>
            </a:endParaRPr>
          </a:p>
          <a:p>
            <a:pPr marL="774900" lvl="1" indent="-342900">
              <a:spcAft>
                <a:spcPts val="600"/>
              </a:spcAft>
              <a:buFont typeface="Wingdings" panose="05000000000000000000" pitchFamily="2" charset="2"/>
              <a:buChar char="§"/>
            </a:pPr>
            <a:r>
              <a:rPr lang="de-DE" sz="1800" dirty="0"/>
              <a:t>Standardisierter Datenmanagementplan für die Bildungsforschung </a:t>
            </a:r>
            <a:r>
              <a:rPr lang="en-GB" sz="1800" dirty="0"/>
              <a:t>(Stamp) </a:t>
            </a:r>
            <a:r>
              <a:rPr lang="en-GB" sz="1800" dirty="0">
                <a:sym typeface="Arial"/>
              </a:rPr>
              <a:t>(</a:t>
            </a:r>
            <a:r>
              <a:rPr lang="en-GB" sz="1800" dirty="0">
                <a:sym typeface="Arial"/>
                <a:hlinkClick r:id="rId6"/>
              </a:rPr>
              <a:t>https://www.forschungsdaten-bildung.de/stamp-nutzen</a:t>
            </a:r>
            <a:r>
              <a:rPr lang="en-GB" sz="1800" dirty="0">
                <a:sym typeface="Arial"/>
              </a:rPr>
              <a:t>) (German)</a:t>
            </a:r>
            <a:r>
              <a:rPr lang="en-GB" sz="1800" dirty="0"/>
              <a:t> </a:t>
            </a:r>
          </a:p>
          <a:p>
            <a:pPr marL="774900" lvl="1" indent="-342900">
              <a:spcAft>
                <a:spcPts val="600"/>
              </a:spcAft>
              <a:buFont typeface="Wingdings" panose="05000000000000000000" pitchFamily="2" charset="2"/>
              <a:buChar char="§"/>
            </a:pPr>
            <a:r>
              <a:rPr lang="en-GB" sz="1800" dirty="0"/>
              <a:t>Research Data Management Organiser (RDMO) </a:t>
            </a:r>
            <a:r>
              <a:rPr lang="en-GB" sz="1800" dirty="0">
                <a:sym typeface="Arial"/>
              </a:rPr>
              <a:t>(</a:t>
            </a:r>
            <a:r>
              <a:rPr lang="en-GB" sz="1800" dirty="0">
                <a:sym typeface="Arial"/>
                <a:hlinkClick r:id="rId7"/>
              </a:rPr>
              <a:t>https://rdmorganiser.github.io/en/</a:t>
            </a:r>
            <a:r>
              <a:rPr lang="en-GB" sz="1800" dirty="0">
                <a:sym typeface="Arial"/>
              </a:rPr>
              <a:t> </a:t>
            </a:r>
            <a:endParaRPr lang="en-GB" sz="1800" dirty="0">
              <a:solidFill>
                <a:schemeClr val="tx1">
                  <a:lumMod val="50000"/>
                  <a:lumOff val="50000"/>
                </a:schemeClr>
              </a:solidFill>
            </a:endParaRPr>
          </a:p>
          <a:p>
            <a:pPr lvl="0">
              <a:spcBef>
                <a:spcPts val="1800"/>
              </a:spcBef>
              <a:spcAft>
                <a:spcPts val="600"/>
              </a:spcAft>
            </a:pPr>
            <a:r>
              <a:rPr lang="en-GB" sz="1800" dirty="0"/>
              <a:t>For project proposals for </a:t>
            </a:r>
            <a:r>
              <a:rPr lang="en-GB" sz="1800" dirty="0">
                <a:latin typeface="Segoe UI Semibold" panose="020B0702040204020203" pitchFamily="34" charset="0"/>
                <a:cs typeface="Segoe UI Semibold" panose="020B0702040204020203" pitchFamily="34" charset="0"/>
              </a:rPr>
              <a:t>Horizon Europe</a:t>
            </a:r>
          </a:p>
          <a:p>
            <a:pPr marL="774900" lvl="1" indent="-342900">
              <a:spcAft>
                <a:spcPts val="600"/>
              </a:spcAft>
              <a:buFont typeface="Wingdings" panose="05000000000000000000" pitchFamily="2" charset="2"/>
              <a:buChar char="§"/>
            </a:pPr>
            <a:r>
              <a:rPr lang="en-GB" sz="1800" dirty="0"/>
              <a:t>Argos – Plan and follow your data </a:t>
            </a:r>
            <a:r>
              <a:rPr lang="en-GB" sz="1800" dirty="0">
                <a:sym typeface="Arial"/>
              </a:rPr>
              <a:t>(</a:t>
            </a:r>
            <a:r>
              <a:rPr lang="en-GB" sz="1800" dirty="0">
                <a:sym typeface="Arial"/>
                <a:hlinkClick r:id="rId8"/>
              </a:rPr>
              <a:t>https://argos.openaire.eu/splash/</a:t>
            </a:r>
            <a:r>
              <a:rPr lang="en-GB" sz="1800" dirty="0">
                <a:sym typeface="Arial"/>
              </a:rPr>
              <a:t>) </a:t>
            </a:r>
            <a:endParaRPr lang="en-GB" sz="1800" dirty="0">
              <a:solidFill>
                <a:schemeClr val="tx1">
                  <a:lumMod val="50000"/>
                  <a:lumOff val="50000"/>
                </a:schemeClr>
              </a:solidFill>
            </a:endParaRPr>
          </a:p>
          <a:p>
            <a:pPr marL="774900" lvl="1" indent="-342900">
              <a:spcAft>
                <a:spcPts val="600"/>
              </a:spcAft>
              <a:buFont typeface="Wingdings" panose="05000000000000000000" pitchFamily="2" charset="2"/>
              <a:buChar char="§"/>
            </a:pPr>
            <a:r>
              <a:rPr lang="en-GB" sz="1800" dirty="0" err="1"/>
              <a:t>DMPOnline</a:t>
            </a:r>
            <a:r>
              <a:rPr lang="en-GB" sz="1800" dirty="0"/>
              <a:t> – Plan to make data work for you </a:t>
            </a:r>
            <a:r>
              <a:rPr lang="en-GB" sz="1800" dirty="0">
                <a:solidFill>
                  <a:schemeClr val="tx1">
                    <a:lumMod val="50000"/>
                    <a:lumOff val="50000"/>
                  </a:schemeClr>
                </a:solidFill>
              </a:rPr>
              <a:t>(</a:t>
            </a:r>
            <a:r>
              <a:rPr lang="en-GB" sz="1800" dirty="0">
                <a:solidFill>
                  <a:schemeClr val="tx1">
                    <a:lumMod val="50000"/>
                    <a:lumOff val="50000"/>
                  </a:schemeClr>
                </a:solidFill>
                <a:hlinkClick r:id="rId9"/>
              </a:rPr>
              <a:t>https://dmponline.dcc.ac.uk/</a:t>
            </a:r>
            <a:r>
              <a:rPr lang="en-GB" sz="1800" dirty="0">
                <a:solidFill>
                  <a:schemeClr val="tx1">
                    <a:lumMod val="50000"/>
                    <a:lumOff val="50000"/>
                  </a:schemeClr>
                </a:solidFill>
              </a:rPr>
              <a:t>) </a:t>
            </a:r>
          </a:p>
          <a:p>
            <a:pPr marL="774900" lvl="1" indent="-342900">
              <a:spcAft>
                <a:spcPts val="600"/>
              </a:spcAft>
              <a:buFont typeface="Wingdings" panose="05000000000000000000" pitchFamily="2" charset="2"/>
              <a:buChar char="§"/>
            </a:pPr>
            <a:r>
              <a:rPr lang="en-GB" sz="1800" dirty="0"/>
              <a:t>Data Stewardship Wizard </a:t>
            </a:r>
            <a:r>
              <a:rPr lang="en-GB" sz="1800" dirty="0">
                <a:solidFill>
                  <a:schemeClr val="tx1">
                    <a:lumMod val="50000"/>
                    <a:lumOff val="50000"/>
                  </a:schemeClr>
                </a:solidFill>
              </a:rPr>
              <a:t>(</a:t>
            </a:r>
            <a:r>
              <a:rPr lang="en-GB" sz="1800" dirty="0">
                <a:solidFill>
                  <a:schemeClr val="tx1">
                    <a:lumMod val="50000"/>
                    <a:lumOff val="50000"/>
                  </a:schemeClr>
                </a:solidFill>
                <a:hlinkClick r:id="rId10"/>
              </a:rPr>
              <a:t>https://ds-wizard.org/</a:t>
            </a:r>
            <a:r>
              <a:rPr lang="en-GB" sz="1800" dirty="0">
                <a:solidFill>
                  <a:schemeClr val="tx1">
                    <a:lumMod val="50000"/>
                    <a:lumOff val="50000"/>
                  </a:schemeClr>
                </a:solidFill>
              </a:rPr>
              <a:t>) </a:t>
            </a:r>
          </a:p>
          <a:p>
            <a:pPr lvl="0">
              <a:spcBef>
                <a:spcPts val="1800"/>
              </a:spcBef>
              <a:spcAft>
                <a:spcPts val="600"/>
              </a:spcAft>
            </a:pPr>
            <a:r>
              <a:rPr lang="en-GB" sz="1800" dirty="0"/>
              <a:t>For collaborations with researchers from the </a:t>
            </a:r>
            <a:r>
              <a:rPr lang="en-GB" sz="1800" dirty="0">
                <a:latin typeface="Segoe UI Semibold" panose="020B0702040204020203" pitchFamily="34" charset="0"/>
                <a:cs typeface="Segoe UI Semibold" panose="020B0702040204020203" pitchFamily="34" charset="0"/>
              </a:rPr>
              <a:t>USA</a:t>
            </a:r>
          </a:p>
          <a:p>
            <a:pPr marL="774900" lvl="1" indent="-342900">
              <a:spcAft>
                <a:spcPts val="600"/>
              </a:spcAft>
              <a:buFont typeface="Wingdings" panose="05000000000000000000" pitchFamily="2" charset="2"/>
              <a:buChar char="§"/>
            </a:pPr>
            <a:r>
              <a:rPr lang="en-GB" sz="1800" dirty="0" err="1"/>
              <a:t>DMPTool</a:t>
            </a:r>
            <a:r>
              <a:rPr lang="en-GB" sz="1800" dirty="0"/>
              <a:t> – Build your Data Management Plan</a:t>
            </a:r>
            <a:r>
              <a:rPr lang="de-DE" sz="1800" dirty="0"/>
              <a:t> (</a:t>
            </a:r>
            <a:r>
              <a:rPr lang="de-DE" sz="1800" dirty="0">
                <a:hlinkClick r:id="rId11"/>
              </a:rPr>
              <a:t>https://dmptool.org/</a:t>
            </a:r>
            <a:r>
              <a:rPr lang="de-DE" sz="1800" dirty="0"/>
              <a:t>) </a:t>
            </a:r>
          </a:p>
        </p:txBody>
      </p:sp>
    </p:spTree>
    <p:extLst>
      <p:ext uri="{BB962C8B-B14F-4D97-AF65-F5344CB8AC3E}">
        <p14:creationId xmlns:p14="http://schemas.microsoft.com/office/powerpoint/2010/main" val="2491623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34C7848-32C0-473C-BBB6-525FCB0CB8D9}"/>
              </a:ext>
            </a:extLst>
          </p:cNvPr>
          <p:cNvSpPr>
            <a:spLocks noGrp="1"/>
          </p:cNvSpPr>
          <p:nvPr>
            <p:ph type="title"/>
          </p:nvPr>
        </p:nvSpPr>
        <p:spPr/>
        <p:txBody>
          <a:bodyPr>
            <a:normAutofit/>
          </a:bodyPr>
          <a:lstStyle/>
          <a:p>
            <a:pPr>
              <a:buFont typeface="+mj-lt"/>
              <a:buAutoNum type="alphaLcParenR" startAt="4"/>
            </a:pPr>
            <a:r>
              <a:rPr lang="en-GB" dirty="0"/>
              <a:t>Research ethics: aspects to consider</a:t>
            </a:r>
            <a:endParaRPr lang="de-DE" dirty="0"/>
          </a:p>
        </p:txBody>
      </p:sp>
      <p:sp>
        <p:nvSpPr>
          <p:cNvPr id="9" name="Inhaltsplatzhalter 4">
            <a:extLst>
              <a:ext uri="{FF2B5EF4-FFF2-40B4-BE49-F238E27FC236}">
                <a16:creationId xmlns:a16="http://schemas.microsoft.com/office/drawing/2014/main" id="{C8561C70-55FE-42FF-A32E-10CBFC61850F}"/>
              </a:ext>
            </a:extLst>
          </p:cNvPr>
          <p:cNvSpPr>
            <a:spLocks noGrp="1"/>
          </p:cNvSpPr>
          <p:nvPr>
            <p:ph idx="1"/>
          </p:nvPr>
        </p:nvSpPr>
        <p:spPr>
          <a:xfrm>
            <a:off x="3113113" y="1907999"/>
            <a:ext cx="8090693" cy="4515025"/>
          </a:xfrm>
        </p:spPr>
        <p:txBody>
          <a:bodyPr>
            <a:normAutofit/>
          </a:bodyPr>
          <a:lstStyle/>
          <a:p>
            <a:pPr marL="493200" indent="-457200">
              <a:buFont typeface="Wingdings" panose="05000000000000000000" pitchFamily="2" charset="2"/>
              <a:buChar char="§"/>
            </a:pPr>
            <a:r>
              <a:rPr lang="en-GB" sz="2400" dirty="0"/>
              <a:t>Is an </a:t>
            </a:r>
            <a:r>
              <a:rPr lang="en-GB" sz="2400" i="1" dirty="0"/>
              <a:t>ethics committee approval </a:t>
            </a:r>
            <a:r>
              <a:rPr lang="en-GB" sz="2400" dirty="0"/>
              <a:t>necessary for the application or implementation of the project or publishing of its findings?</a:t>
            </a:r>
          </a:p>
          <a:p>
            <a:pPr lvl="2">
              <a:spcAft>
                <a:spcPts val="600"/>
              </a:spcAft>
            </a:pPr>
            <a:r>
              <a:rPr lang="en-GB" sz="2000" dirty="0">
                <a:solidFill>
                  <a:schemeClr val="tx1"/>
                </a:solidFill>
              </a:rPr>
              <a:t>Appraisal of undesirable side effects</a:t>
            </a:r>
          </a:p>
          <a:p>
            <a:pPr lvl="2">
              <a:spcAft>
                <a:spcPts val="600"/>
              </a:spcAft>
            </a:pPr>
            <a:r>
              <a:rPr lang="en-GB" sz="2000" dirty="0">
                <a:solidFill>
                  <a:schemeClr val="tx1"/>
                </a:solidFill>
              </a:rPr>
              <a:t>Risk evaluation</a:t>
            </a:r>
          </a:p>
          <a:p>
            <a:pPr lvl="2">
              <a:spcAft>
                <a:spcPts val="600"/>
              </a:spcAft>
            </a:pPr>
            <a:r>
              <a:rPr lang="en-GB" sz="2000" dirty="0">
                <a:solidFill>
                  <a:schemeClr val="tx1"/>
                </a:solidFill>
              </a:rPr>
              <a:t>Measures to avoid and mitigate negative effects</a:t>
            </a:r>
          </a:p>
          <a:p>
            <a:pPr marL="493200" indent="-457200">
              <a:spcBef>
                <a:spcPts val="1200"/>
              </a:spcBef>
              <a:buFont typeface="Wingdings" panose="05000000000000000000" pitchFamily="2" charset="2"/>
              <a:buChar char="§"/>
            </a:pPr>
            <a:r>
              <a:rPr lang="en-GB" sz="2400" dirty="0"/>
              <a:t>Taking </a:t>
            </a:r>
            <a:r>
              <a:rPr lang="en-GB" sz="2400" i="1" dirty="0"/>
              <a:t>discipline-specific ethical guidelines </a:t>
            </a:r>
            <a:r>
              <a:rPr lang="en-GB" sz="2400" dirty="0"/>
              <a:t>into account</a:t>
            </a:r>
            <a:endParaRPr lang="en-GB" sz="2400" i="1" dirty="0"/>
          </a:p>
          <a:p>
            <a:pPr marL="493200" indent="-457200">
              <a:buFont typeface="Wingdings" panose="05000000000000000000" pitchFamily="2" charset="2"/>
              <a:buChar char="§"/>
            </a:pPr>
            <a:r>
              <a:rPr lang="en-GB" sz="2400" dirty="0"/>
              <a:t>Selection of a suitable ethics committee</a:t>
            </a:r>
            <a:endParaRPr lang="en-GB" sz="2400" i="1" dirty="0"/>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28</a:t>
            </a:fld>
            <a:endParaRPr lang="de-DE"/>
          </a:p>
        </p:txBody>
      </p:sp>
      <p:graphicFrame>
        <p:nvGraphicFramePr>
          <p:cNvPr id="7" name="Inhaltsplatzhalter 6">
            <a:extLst>
              <a:ext uri="{FF2B5EF4-FFF2-40B4-BE49-F238E27FC236}">
                <a16:creationId xmlns:a16="http://schemas.microsoft.com/office/drawing/2014/main" id="{CC533C17-A944-4D37-B9DD-D2193DFBA531}"/>
              </a:ext>
            </a:extLst>
          </p:cNvPr>
          <p:cNvGraphicFramePr>
            <a:graphicFrameLocks/>
          </p:cNvGraphicFramePr>
          <p:nvPr>
            <p:extLst>
              <p:ext uri="{D42A27DB-BD31-4B8C-83A1-F6EECF244321}">
                <p14:modId xmlns:p14="http://schemas.microsoft.com/office/powerpoint/2010/main" val="519858255"/>
              </p:ext>
            </p:extLst>
          </p:nvPr>
        </p:nvGraphicFramePr>
        <p:xfrm>
          <a:off x="394816" y="4625684"/>
          <a:ext cx="2230481" cy="181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878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29</a:t>
            </a:fld>
            <a:endParaRPr lang="de-DE"/>
          </a:p>
        </p:txBody>
      </p:sp>
      <p:sp>
        <p:nvSpPr>
          <p:cNvPr id="10" name="Rechteck 9">
            <a:extLst>
              <a:ext uri="{FF2B5EF4-FFF2-40B4-BE49-F238E27FC236}">
                <a16:creationId xmlns:a16="http://schemas.microsoft.com/office/drawing/2014/main" id="{4FFC8284-BB57-4832-82FC-F71F22364C50}"/>
              </a:ext>
            </a:extLst>
          </p:cNvPr>
          <p:cNvSpPr/>
          <p:nvPr/>
        </p:nvSpPr>
        <p:spPr>
          <a:xfrm>
            <a:off x="702524" y="1170153"/>
            <a:ext cx="10786951" cy="375354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p>
        </p:txBody>
      </p:sp>
      <p:sp>
        <p:nvSpPr>
          <p:cNvPr id="13" name="Inhaltsplatzhalter 4">
            <a:extLst>
              <a:ext uri="{FF2B5EF4-FFF2-40B4-BE49-F238E27FC236}">
                <a16:creationId xmlns:a16="http://schemas.microsoft.com/office/drawing/2014/main" id="{0866D207-AB1C-462F-B9F1-DC0EC7F11D8A}"/>
              </a:ext>
            </a:extLst>
          </p:cNvPr>
          <p:cNvSpPr txBox="1">
            <a:spLocks/>
          </p:cNvSpPr>
          <p:nvPr/>
        </p:nvSpPr>
        <p:spPr>
          <a:xfrm>
            <a:off x="1306173" y="1378231"/>
            <a:ext cx="9579652" cy="4515025"/>
          </a:xfrm>
          <a:prstGeom prst="rect">
            <a:avLst/>
          </a:prstGeom>
        </p:spPr>
        <p:txBody>
          <a:bodyPr vert="horz" lIns="0" tIns="0" rIns="0" bIns="0" rtlCol="0">
            <a:noAutofit/>
          </a:bodyPr>
          <a:lstStyle>
            <a:lvl1pPr marL="36000" indent="0" algn="l" defTabSz="914400" rtl="0" eaLnBrk="1" latinLnBrk="0" hangingPunct="1">
              <a:lnSpc>
                <a:spcPct val="100000"/>
              </a:lnSpc>
              <a:spcBef>
                <a:spcPts val="0"/>
              </a:spcBef>
              <a:spcAft>
                <a:spcPts val="1200"/>
              </a:spcAft>
              <a:buClr>
                <a:schemeClr val="accent2"/>
              </a:buClr>
              <a:buFontTx/>
              <a:buNone/>
              <a:defRPr sz="3200" kern="1200">
                <a:solidFill>
                  <a:schemeClr val="tx1"/>
                </a:solidFill>
                <a:latin typeface="Segoe UI" panose="020B0502040204020203" pitchFamily="34" charset="0"/>
                <a:ea typeface="+mn-ea"/>
                <a:cs typeface="Segoe UI" panose="020B0502040204020203" pitchFamily="34" charset="0"/>
              </a:defRPr>
            </a:lvl1pPr>
            <a:lvl2pPr marL="946350" indent="-514350" algn="l" defTabSz="914400" rtl="0" eaLnBrk="1" latinLnBrk="0" hangingPunct="1">
              <a:lnSpc>
                <a:spcPct val="100000"/>
              </a:lnSpc>
              <a:spcBef>
                <a:spcPts val="0"/>
              </a:spcBef>
              <a:spcAft>
                <a:spcPts val="1200"/>
              </a:spcAft>
              <a:buClr>
                <a:schemeClr val="accent2"/>
              </a:buClr>
              <a:buFont typeface="+mj-lt"/>
              <a:buAutoNum type="alphaLcParenR"/>
              <a:defRPr lang="de-DE" sz="2800" kern="1200">
                <a:solidFill>
                  <a:schemeClr val="tx1"/>
                </a:solidFill>
                <a:latin typeface="Segoe UI" panose="020B0502040204020203" pitchFamily="34" charset="0"/>
                <a:ea typeface="+mn-ea"/>
                <a:cs typeface="Segoe UI" panose="020B0502040204020203" pitchFamily="34" charset="0"/>
              </a:defRPr>
            </a:lvl2pPr>
            <a:lvl3pPr marL="1348200" indent="-457200" algn="l" defTabSz="914400" rtl="0" eaLnBrk="1" latinLnBrk="0" hangingPunct="1">
              <a:lnSpc>
                <a:spcPct val="100000"/>
              </a:lnSpc>
              <a:spcBef>
                <a:spcPts val="0"/>
              </a:spcBef>
              <a:spcAft>
                <a:spcPts val="1200"/>
              </a:spcAft>
              <a:buFont typeface="Wingdings" panose="05000000000000000000" pitchFamily="2" charset="2"/>
              <a:buChar char="§"/>
              <a:defRPr sz="2400" kern="1200">
                <a:solidFill>
                  <a:schemeClr val="accent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0"/>
              </a:spcBef>
              <a:spcAft>
                <a:spcPts val="1200"/>
              </a:spcAft>
              <a:buClr>
                <a:schemeClr val="bg1">
                  <a:lumMod val="50000"/>
                </a:schemeClr>
              </a:buClr>
              <a:buFont typeface="Wingdings" panose="05000000000000000000" pitchFamily="2" charset="2"/>
              <a:buChar char="§"/>
              <a:defRPr sz="20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Segoe UI Semibold" panose="020B0702040204020203" pitchFamily="34" charset="0"/>
                <a:cs typeface="Segoe UI Semibold" panose="020B0702040204020203" pitchFamily="34" charset="0"/>
              </a:rPr>
              <a:t>Research ethics aspects to consider: useful links</a:t>
            </a:r>
            <a:endParaRPr lang="en-GB" sz="2000" dirty="0">
              <a:solidFill>
                <a:schemeClr val="tx1">
                  <a:lumMod val="50000"/>
                  <a:lumOff val="50000"/>
                </a:schemeClr>
              </a:solidFill>
              <a:latin typeface="Segoe UI Semibold" panose="020B0702040204020203" pitchFamily="34" charset="0"/>
              <a:cs typeface="Segoe UI Semibold" panose="020B0702040204020203" pitchFamily="34" charset="0"/>
              <a:hlinkClick r:id="rId3">
                <a:extLst>
                  <a:ext uri="{A12FA001-AC4F-418D-AE19-62706E023703}">
                    <ahyp:hlinkClr xmlns:ahyp="http://schemas.microsoft.com/office/drawing/2018/hyperlinkcolor" val="tx"/>
                  </a:ext>
                </a:extLst>
              </a:hlinkClick>
            </a:endParaRPr>
          </a:p>
          <a:p>
            <a:pPr marL="457200" lvl="0" indent="-457200">
              <a:lnSpc>
                <a:spcPct val="120000"/>
              </a:lnSpc>
              <a:spcBef>
                <a:spcPts val="1200"/>
              </a:spcBef>
              <a:spcAft>
                <a:spcPts val="0"/>
              </a:spcAft>
              <a:buClr>
                <a:srgbClr val="FF0000"/>
              </a:buClr>
              <a:buSzPct val="90000"/>
              <a:buFont typeface="Wingdings" panose="05000000000000000000" pitchFamily="2" charset="2"/>
              <a:buChar char="§"/>
            </a:pPr>
            <a:r>
              <a:rPr lang="de-DE" sz="1800" dirty="0"/>
              <a:t>DFG. (2022). </a:t>
            </a:r>
            <a:r>
              <a:rPr lang="de-DE" sz="1800" i="1" dirty="0"/>
              <a:t>FAQ: Information </a:t>
            </a:r>
            <a:r>
              <a:rPr lang="en-GB" sz="1800" i="1" dirty="0"/>
              <a:t>for Humanities and Social </a:t>
            </a:r>
            <a:r>
              <a:rPr lang="de-DE" sz="1800" i="1" dirty="0"/>
              <a:t>Sciences</a:t>
            </a:r>
            <a:r>
              <a:rPr lang="de-DE" sz="1800" dirty="0"/>
              <a:t>. </a:t>
            </a:r>
            <a:r>
              <a:rPr lang="de-DE" sz="1800" u="sng" dirty="0">
                <a:solidFill>
                  <a:schemeClr val="tx1">
                    <a:lumMod val="50000"/>
                    <a:lumOff val="50000"/>
                  </a:schemeClr>
                </a:solidFill>
                <a:hlinkClick r:id="rId4"/>
              </a:rPr>
              <a:t>https://www.dfg.de/en/research_funding/faq/faq_humanities_social_science/index.html</a:t>
            </a:r>
            <a:endParaRPr lang="de-DE" sz="1800" u="sng" dirty="0">
              <a:solidFill>
                <a:schemeClr val="tx1">
                  <a:lumMod val="50000"/>
                  <a:lumOff val="50000"/>
                </a:schemeClr>
              </a:solidFill>
            </a:endParaRPr>
          </a:p>
          <a:p>
            <a:pPr marL="457200" lvl="0" indent="-457200">
              <a:lnSpc>
                <a:spcPct val="120000"/>
              </a:lnSpc>
              <a:spcBef>
                <a:spcPts val="1200"/>
              </a:spcBef>
              <a:spcAft>
                <a:spcPts val="0"/>
              </a:spcAft>
              <a:buClr>
                <a:srgbClr val="FF0000"/>
              </a:buClr>
              <a:buSzPct val="90000"/>
              <a:buFont typeface="Wingdings" panose="05000000000000000000" pitchFamily="2" charset="2"/>
              <a:buChar char="§"/>
            </a:pPr>
            <a:r>
              <a:rPr lang="de-DE" sz="1800" dirty="0"/>
              <a:t>RatSWD. (2017). </a:t>
            </a:r>
            <a:r>
              <a:rPr lang="de-DE" sz="1800" i="1" dirty="0"/>
              <a:t>Forschungsethische Grundsätze und Prüfverfahren in den Sozial- und Wirtschaftswissenschaften</a:t>
            </a:r>
            <a:r>
              <a:rPr lang="de-DE" sz="1800" dirty="0"/>
              <a:t>. </a:t>
            </a:r>
            <a:r>
              <a:rPr lang="de-DE" sz="1800" u="sng" dirty="0">
                <a:solidFill>
                  <a:schemeClr val="tx1">
                    <a:lumMod val="50000"/>
                    <a:lumOff val="50000"/>
                  </a:schemeClr>
                </a:solidFill>
                <a:hlinkClick r:id="rId5"/>
              </a:rPr>
              <a:t>https://doi.org/10.17620/02671.1</a:t>
            </a:r>
            <a:r>
              <a:rPr lang="de-DE" sz="1800" dirty="0"/>
              <a:t> (German)</a:t>
            </a:r>
          </a:p>
          <a:p>
            <a:pPr marL="457200" lvl="0" indent="-457200">
              <a:lnSpc>
                <a:spcPct val="120000"/>
              </a:lnSpc>
              <a:spcBef>
                <a:spcPts val="1200"/>
              </a:spcBef>
              <a:spcAft>
                <a:spcPts val="0"/>
              </a:spcAft>
              <a:buClr>
                <a:srgbClr val="FF0000"/>
              </a:buClr>
              <a:buSzPct val="90000"/>
              <a:buFont typeface="Wingdings" panose="05000000000000000000" pitchFamily="2" charset="2"/>
              <a:buChar char="§"/>
            </a:pPr>
            <a:r>
              <a:rPr lang="de-DE" sz="1800" dirty="0"/>
              <a:t>RatSWD. (</a:t>
            </a:r>
            <a:r>
              <a:rPr lang="de-DE" sz="1800" dirty="0" err="1"/>
              <a:t>n.d</a:t>
            </a:r>
            <a:r>
              <a:rPr lang="de-DE" sz="1800" dirty="0"/>
              <a:t>.). </a:t>
            </a:r>
            <a:r>
              <a:rPr lang="de-DE" sz="1800" i="1" dirty="0"/>
              <a:t>Best Practices </a:t>
            </a:r>
            <a:r>
              <a:rPr lang="en-GB" sz="1800" i="1" dirty="0"/>
              <a:t>for Research Ethics: Best practice collection on Research Ethics in the research process</a:t>
            </a:r>
            <a:r>
              <a:rPr lang="de-DE" sz="1800" dirty="0"/>
              <a:t>. </a:t>
            </a:r>
            <a:r>
              <a:rPr lang="de-DE" sz="1800" u="sng" dirty="0">
                <a:solidFill>
                  <a:schemeClr val="tx1">
                    <a:lumMod val="50000"/>
                    <a:lumOff val="50000"/>
                  </a:schemeClr>
                </a:solidFill>
              </a:rPr>
              <a:t>https://www.konsortswd.de/en/ratswd/best-practices-research-ethics/  </a:t>
            </a:r>
            <a:endParaRPr lang="de-DE" sz="1800" dirty="0"/>
          </a:p>
        </p:txBody>
      </p:sp>
      <p:pic>
        <p:nvPicPr>
          <p:cNvPr id="14" name="Grafik 13">
            <a:extLst>
              <a:ext uri="{FF2B5EF4-FFF2-40B4-BE49-F238E27FC236}">
                <a16:creationId xmlns:a16="http://schemas.microsoft.com/office/drawing/2014/main" id="{0BA6AD47-A856-4210-B35A-8A039CF17D8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3005" y="1005404"/>
            <a:ext cx="561344" cy="569599"/>
          </a:xfrm>
          <a:prstGeom prst="rect">
            <a:avLst/>
          </a:prstGeom>
        </p:spPr>
      </p:pic>
    </p:spTree>
    <p:extLst>
      <p:ext uri="{BB962C8B-B14F-4D97-AF65-F5344CB8AC3E}">
        <p14:creationId xmlns:p14="http://schemas.microsoft.com/office/powerpoint/2010/main" val="1929154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337B9A-D057-4C1A-A347-49ACBDE38765}"/>
              </a:ext>
            </a:extLst>
          </p:cNvPr>
          <p:cNvSpPr>
            <a:spLocks noGrp="1"/>
          </p:cNvSpPr>
          <p:nvPr>
            <p:ph type="title"/>
          </p:nvPr>
        </p:nvSpPr>
        <p:spPr/>
        <p:txBody>
          <a:bodyPr>
            <a:noAutofit/>
          </a:bodyPr>
          <a:lstStyle/>
          <a:p>
            <a:r>
              <a:rPr lang="de-DE" sz="8000" dirty="0">
                <a:solidFill>
                  <a:schemeClr val="accent2"/>
                </a:solidFill>
              </a:rPr>
              <a:t>I.	Motivation</a:t>
            </a:r>
          </a:p>
        </p:txBody>
      </p:sp>
      <p:sp>
        <p:nvSpPr>
          <p:cNvPr id="3" name="Inhaltsplatzhalter 2">
            <a:extLst>
              <a:ext uri="{FF2B5EF4-FFF2-40B4-BE49-F238E27FC236}">
                <a16:creationId xmlns:a16="http://schemas.microsoft.com/office/drawing/2014/main" id="{10625141-442C-448B-A5FE-B9D910DA801C}"/>
              </a:ext>
            </a:extLst>
          </p:cNvPr>
          <p:cNvSpPr>
            <a:spLocks noGrp="1"/>
          </p:cNvSpPr>
          <p:nvPr>
            <p:ph idx="1"/>
          </p:nvPr>
        </p:nvSpPr>
        <p:spPr>
          <a:xfrm>
            <a:off x="1644339" y="1907999"/>
            <a:ext cx="8314670" cy="4515025"/>
          </a:xfrm>
        </p:spPr>
        <p:txBody>
          <a:bodyPr>
            <a:normAutofit/>
          </a:bodyPr>
          <a:lstStyle/>
          <a:p>
            <a:pPr marL="36000" indent="0">
              <a:buNone/>
            </a:pPr>
            <a:endParaRPr lang="de-DE" b="1" dirty="0"/>
          </a:p>
          <a:p>
            <a:pPr marL="36000" indent="0">
              <a:buNone/>
            </a:pPr>
            <a:r>
              <a:rPr lang="en-GB" b="1" dirty="0"/>
              <a:t>Why is RDM important?</a:t>
            </a:r>
          </a:p>
          <a:p>
            <a:pPr marL="36000" indent="0">
              <a:buNone/>
            </a:pPr>
            <a:r>
              <a:rPr lang="en-GB" dirty="0"/>
              <a:t>An example from replication studies</a:t>
            </a:r>
          </a:p>
        </p:txBody>
      </p:sp>
      <p:sp>
        <p:nvSpPr>
          <p:cNvPr id="4" name="Foliennummernplatzhalter 3">
            <a:extLst>
              <a:ext uri="{FF2B5EF4-FFF2-40B4-BE49-F238E27FC236}">
                <a16:creationId xmlns:a16="http://schemas.microsoft.com/office/drawing/2014/main" id="{DE6D714F-54C4-4C6A-B2CC-AC344B7AE7AD}"/>
              </a:ext>
            </a:extLst>
          </p:cNvPr>
          <p:cNvSpPr>
            <a:spLocks noGrp="1"/>
          </p:cNvSpPr>
          <p:nvPr>
            <p:ph type="sldNum" sz="quarter" idx="12"/>
          </p:nvPr>
        </p:nvSpPr>
        <p:spPr/>
        <p:txBody>
          <a:bodyPr/>
          <a:lstStyle/>
          <a:p>
            <a:fld id="{5466DDEF-6F62-4E10-A7D9-534B7EFA16E6}" type="slidenum">
              <a:rPr lang="de-DE" smtClean="0"/>
              <a:pPr/>
              <a:t>3</a:t>
            </a:fld>
            <a:endParaRPr lang="de-DE" dirty="0"/>
          </a:p>
        </p:txBody>
      </p:sp>
    </p:spTree>
    <p:extLst>
      <p:ext uri="{BB962C8B-B14F-4D97-AF65-F5344CB8AC3E}">
        <p14:creationId xmlns:p14="http://schemas.microsoft.com/office/powerpoint/2010/main" val="2692426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Inhaltsplatzhalter 6">
            <a:extLst>
              <a:ext uri="{FF2B5EF4-FFF2-40B4-BE49-F238E27FC236}">
                <a16:creationId xmlns:a16="http://schemas.microsoft.com/office/drawing/2014/main" id="{29437F93-D84A-4895-8B71-7F1E2AA24BDD}"/>
              </a:ext>
            </a:extLst>
          </p:cNvPr>
          <p:cNvGraphicFramePr>
            <a:graphicFrameLocks/>
          </p:cNvGraphicFramePr>
          <p:nvPr>
            <p:extLst>
              <p:ext uri="{D42A27DB-BD31-4B8C-83A1-F6EECF244321}">
                <p14:modId xmlns:p14="http://schemas.microsoft.com/office/powerpoint/2010/main" val="3864489608"/>
              </p:ext>
            </p:extLst>
          </p:nvPr>
        </p:nvGraphicFramePr>
        <p:xfrm>
          <a:off x="394816" y="4625684"/>
          <a:ext cx="2230481" cy="1815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Titel 23">
            <a:extLst>
              <a:ext uri="{FF2B5EF4-FFF2-40B4-BE49-F238E27FC236}">
                <a16:creationId xmlns:a16="http://schemas.microsoft.com/office/drawing/2014/main" id="{31BC1461-A923-4EB8-9530-6B84D17C28A6}"/>
              </a:ext>
            </a:extLst>
          </p:cNvPr>
          <p:cNvSpPr>
            <a:spLocks noGrp="1"/>
          </p:cNvSpPr>
          <p:nvPr>
            <p:ph type="title"/>
          </p:nvPr>
        </p:nvSpPr>
        <p:spPr/>
        <p:txBody>
          <a:bodyPr/>
          <a:lstStyle/>
          <a:p>
            <a:r>
              <a:rPr lang="de-DE" dirty="0"/>
              <a:t>2. </a:t>
            </a:r>
            <a:r>
              <a:rPr lang="en-GB" dirty="0"/>
              <a:t>Data collection phase</a:t>
            </a:r>
          </a:p>
        </p:txBody>
      </p:sp>
      <p:sp>
        <p:nvSpPr>
          <p:cNvPr id="9" name="Inhaltsplatzhalter 4">
            <a:extLst>
              <a:ext uri="{FF2B5EF4-FFF2-40B4-BE49-F238E27FC236}">
                <a16:creationId xmlns:a16="http://schemas.microsoft.com/office/drawing/2014/main" id="{C8561C70-55FE-42FF-A32E-10CBFC61850F}"/>
              </a:ext>
            </a:extLst>
          </p:cNvPr>
          <p:cNvSpPr>
            <a:spLocks noGrp="1"/>
          </p:cNvSpPr>
          <p:nvPr>
            <p:ph idx="1"/>
          </p:nvPr>
        </p:nvSpPr>
        <p:spPr/>
        <p:txBody>
          <a:bodyPr/>
          <a:lstStyle/>
          <a:p>
            <a:pPr marL="514350" indent="-514350">
              <a:buSzPct val="100000"/>
              <a:buFont typeface="+mj-lt"/>
              <a:buAutoNum type="alphaLcParenR"/>
            </a:pPr>
            <a:endParaRPr lang="de-DE" dirty="0">
              <a:latin typeface="Segoe UI (Textkörper)"/>
              <a:ea typeface="Quattrocento Sans"/>
              <a:cs typeface="Arial" panose="020B0604020202020204" pitchFamily="34" charset="0"/>
              <a:sym typeface="Quattrocento Sans"/>
            </a:endParaRPr>
          </a:p>
          <a:p>
            <a:pPr marL="514350" indent="-514350">
              <a:buSzPct val="100000"/>
              <a:buFont typeface="+mj-lt"/>
              <a:buAutoNum type="alphaLcParenR"/>
            </a:pPr>
            <a:r>
              <a:rPr lang="en-GB" dirty="0">
                <a:latin typeface="Segoe UI (Textkörper)"/>
                <a:ea typeface="Quattrocento Sans"/>
                <a:cs typeface="Arial" panose="020B0604020202020204" pitchFamily="34" charset="0"/>
                <a:sym typeface="Quattrocento Sans"/>
              </a:rPr>
              <a:t>Complying with data protection regulations</a:t>
            </a:r>
          </a:p>
          <a:p>
            <a:pPr marL="514350" indent="-514350">
              <a:buSzPct val="100000"/>
              <a:buFont typeface="+mj-lt"/>
              <a:buAutoNum type="alphaLcParenR"/>
            </a:pPr>
            <a:r>
              <a:rPr lang="en-GB" dirty="0">
                <a:latin typeface="Segoe UI (Textkörper)"/>
                <a:ea typeface="Quattrocento Sans"/>
                <a:cs typeface="Arial" panose="020B0604020202020204" pitchFamily="34" charset="0"/>
                <a:sym typeface="Quattrocento Sans"/>
              </a:rPr>
              <a:t>Storing, backing up and securing research data</a:t>
            </a:r>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30</a:t>
            </a:fld>
            <a:endParaRPr lang="de-DE"/>
          </a:p>
        </p:txBody>
      </p:sp>
      <p:cxnSp>
        <p:nvCxnSpPr>
          <p:cNvPr id="31" name="Gerader Verbinder 30">
            <a:extLst>
              <a:ext uri="{FF2B5EF4-FFF2-40B4-BE49-F238E27FC236}">
                <a16:creationId xmlns:a16="http://schemas.microsoft.com/office/drawing/2014/main" id="{EAA99249-7CF2-483F-BA4E-BADF825BE231}"/>
              </a:ext>
            </a:extLst>
          </p:cNvPr>
          <p:cNvCxnSpPr>
            <a:cxnSpLocks/>
          </p:cNvCxnSpPr>
          <p:nvPr/>
        </p:nvCxnSpPr>
        <p:spPr>
          <a:xfrm flipH="1">
            <a:off x="2091301" y="3955686"/>
            <a:ext cx="252888" cy="907259"/>
          </a:xfrm>
          <a:prstGeom prst="line">
            <a:avLst/>
          </a:prstGeom>
          <a:ln w="12700">
            <a:solidFill>
              <a:schemeClr val="tx2">
                <a:lumMod val="20000"/>
                <a:lumOff val="80000"/>
              </a:schemeClr>
            </a:solidFill>
          </a:ln>
        </p:spPr>
        <p:style>
          <a:lnRef idx="1">
            <a:schemeClr val="accent2"/>
          </a:lnRef>
          <a:fillRef idx="0">
            <a:schemeClr val="accent2"/>
          </a:fillRef>
          <a:effectRef idx="0">
            <a:schemeClr val="accent2"/>
          </a:effectRef>
          <a:fontRef idx="minor">
            <a:schemeClr val="tx1"/>
          </a:fontRef>
        </p:style>
      </p:cxnSp>
      <p:grpSp>
        <p:nvGrpSpPr>
          <p:cNvPr id="14" name="Gruppieren 13">
            <a:extLst>
              <a:ext uri="{FF2B5EF4-FFF2-40B4-BE49-F238E27FC236}">
                <a16:creationId xmlns:a16="http://schemas.microsoft.com/office/drawing/2014/main" id="{9760F3FD-C3F5-4F78-AB09-617EABEAF240}"/>
              </a:ext>
            </a:extLst>
          </p:cNvPr>
          <p:cNvGrpSpPr/>
          <p:nvPr/>
        </p:nvGrpSpPr>
        <p:grpSpPr>
          <a:xfrm>
            <a:off x="1881956" y="2437203"/>
            <a:ext cx="1429495" cy="1429495"/>
            <a:chOff x="4143053" y="898490"/>
            <a:chExt cx="1429495" cy="1429495"/>
          </a:xfrm>
        </p:grpSpPr>
        <p:sp>
          <p:nvSpPr>
            <p:cNvPr id="15" name="Ellipse 14">
              <a:extLst>
                <a:ext uri="{FF2B5EF4-FFF2-40B4-BE49-F238E27FC236}">
                  <a16:creationId xmlns:a16="http://schemas.microsoft.com/office/drawing/2014/main" id="{6AB965CB-B172-408B-90D2-9D21FFF0554F}"/>
                </a:ext>
              </a:extLst>
            </p:cNvPr>
            <p:cNvSpPr/>
            <p:nvPr/>
          </p:nvSpPr>
          <p:spPr>
            <a:xfrm>
              <a:off x="4143053" y="898490"/>
              <a:ext cx="1429495" cy="1429495"/>
            </a:xfrm>
            <a:prstGeom prst="ellipse">
              <a:avLst/>
            </a:prstGeom>
            <a:solidFill>
              <a:schemeClr val="tx2"/>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de-DE"/>
            </a:p>
          </p:txBody>
        </p:sp>
        <p:sp>
          <p:nvSpPr>
            <p:cNvPr id="16" name="Ellipse 4">
              <a:extLst>
                <a:ext uri="{FF2B5EF4-FFF2-40B4-BE49-F238E27FC236}">
                  <a16:creationId xmlns:a16="http://schemas.microsoft.com/office/drawing/2014/main" id="{71506682-D635-48A3-A848-9B535242E9CD}"/>
                </a:ext>
              </a:extLst>
            </p:cNvPr>
            <p:cNvSpPr txBox="1"/>
            <p:nvPr/>
          </p:nvSpPr>
          <p:spPr>
            <a:xfrm>
              <a:off x="4352398" y="1107835"/>
              <a:ext cx="1010805" cy="10108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b="1" kern="1200" dirty="0"/>
                <a:t>Collecting </a:t>
              </a:r>
              <a:br>
                <a:rPr lang="en-GB" sz="1200" b="1" kern="1200" dirty="0"/>
              </a:br>
              <a:r>
                <a:rPr lang="en-GB" sz="1200" b="0" kern="1200" dirty="0"/>
                <a:t>data </a:t>
              </a:r>
            </a:p>
          </p:txBody>
        </p:sp>
      </p:grpSp>
      <p:pic>
        <p:nvPicPr>
          <p:cNvPr id="25" name="Grafik 24">
            <a:extLst>
              <a:ext uri="{FF2B5EF4-FFF2-40B4-BE49-F238E27FC236}">
                <a16:creationId xmlns:a16="http://schemas.microsoft.com/office/drawing/2014/main" id="{6189BC97-422B-488E-A5FF-7C5473523EB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821795" y="4924017"/>
            <a:ext cx="1313563" cy="941975"/>
          </a:xfrm>
          <a:prstGeom prst="rect">
            <a:avLst/>
          </a:prstGeom>
        </p:spPr>
      </p:pic>
    </p:spTree>
    <p:extLst>
      <p:ext uri="{BB962C8B-B14F-4D97-AF65-F5344CB8AC3E}">
        <p14:creationId xmlns:p14="http://schemas.microsoft.com/office/powerpoint/2010/main" val="3630993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34C7848-32C0-473C-BBB6-525FCB0CB8D9}"/>
              </a:ext>
            </a:extLst>
          </p:cNvPr>
          <p:cNvSpPr>
            <a:spLocks noGrp="1"/>
          </p:cNvSpPr>
          <p:nvPr>
            <p:ph type="title"/>
          </p:nvPr>
        </p:nvSpPr>
        <p:spPr/>
        <p:txBody>
          <a:bodyPr>
            <a:noAutofit/>
          </a:bodyPr>
          <a:lstStyle/>
          <a:p>
            <a:r>
              <a:rPr lang="en-US" dirty="0"/>
              <a:t>Complying with data protection regulations</a:t>
            </a:r>
            <a:r>
              <a:rPr lang="de-DE" dirty="0"/>
              <a:t>:</a:t>
            </a:r>
            <a:br>
              <a:rPr lang="de-DE" dirty="0"/>
            </a:br>
            <a:r>
              <a:rPr lang="de-DE" dirty="0"/>
              <a:t>personal </a:t>
            </a:r>
            <a:r>
              <a:rPr lang="en-GB" dirty="0"/>
              <a:t>data</a:t>
            </a:r>
          </a:p>
        </p:txBody>
      </p:sp>
      <p:sp>
        <p:nvSpPr>
          <p:cNvPr id="9" name="Inhaltsplatzhalter 4">
            <a:extLst>
              <a:ext uri="{FF2B5EF4-FFF2-40B4-BE49-F238E27FC236}">
                <a16:creationId xmlns:a16="http://schemas.microsoft.com/office/drawing/2014/main" id="{C8561C70-55FE-42FF-A32E-10CBFC61850F}"/>
              </a:ext>
            </a:extLst>
          </p:cNvPr>
          <p:cNvSpPr>
            <a:spLocks noGrp="1"/>
          </p:cNvSpPr>
          <p:nvPr>
            <p:ph idx="1"/>
          </p:nvPr>
        </p:nvSpPr>
        <p:spPr>
          <a:xfrm>
            <a:off x="3317966" y="2044800"/>
            <a:ext cx="8202034" cy="4515025"/>
          </a:xfrm>
        </p:spPr>
        <p:txBody>
          <a:bodyPr>
            <a:noAutofit/>
          </a:bodyPr>
          <a:lstStyle/>
          <a:p>
            <a:pPr marL="493200" indent="-457200">
              <a:buFont typeface="Wingdings" panose="05000000000000000000" pitchFamily="2" charset="2"/>
              <a:buChar char="§"/>
            </a:pPr>
            <a:r>
              <a:rPr lang="en-GB" sz="2000" dirty="0">
                <a:sym typeface="Quattrocento Sans"/>
              </a:rPr>
              <a:t>How to handle </a:t>
            </a:r>
            <a:r>
              <a:rPr lang="en-GB" sz="2000" dirty="0">
                <a:latin typeface="Segoe UI Semibold" panose="020B0702040204020203" pitchFamily="34" charset="0"/>
                <a:cs typeface="Segoe UI Semibold" panose="020B0702040204020203" pitchFamily="34" charset="0"/>
                <a:sym typeface="Quattrocento Sans"/>
              </a:rPr>
              <a:t>personal data </a:t>
            </a:r>
            <a:r>
              <a:rPr lang="en-GB" sz="2000" dirty="0">
                <a:sym typeface="Quattrocento Sans"/>
              </a:rPr>
              <a:t>is covered by the EU‘s </a:t>
            </a:r>
            <a:r>
              <a:rPr lang="en-GB" sz="2000" i="1" dirty="0">
                <a:sym typeface="Quattrocento Sans"/>
              </a:rPr>
              <a:t>General Data Protection Regulation (GDPR</a:t>
            </a:r>
            <a:r>
              <a:rPr lang="de-DE" sz="2000" dirty="0">
                <a:sym typeface="Quattrocento Sans"/>
              </a:rPr>
              <a:t>)</a:t>
            </a:r>
          </a:p>
          <a:p>
            <a:pPr lvl="2"/>
            <a:r>
              <a:rPr lang="en-US" sz="1800" dirty="0">
                <a:solidFill>
                  <a:schemeClr val="tx1"/>
                </a:solidFill>
                <a:sym typeface="Quattrocento Sans"/>
              </a:rPr>
              <a:t>‘Personal data’ means “any information relating to an identified or identifiable natural person” </a:t>
            </a:r>
            <a:r>
              <a:rPr lang="de-DE" sz="1800" dirty="0">
                <a:solidFill>
                  <a:schemeClr val="tx1"/>
                </a:solidFill>
                <a:sym typeface="Quattrocento Sans"/>
              </a:rPr>
              <a:t>(Art. 4 (1) GDPR).</a:t>
            </a:r>
          </a:p>
          <a:p>
            <a:pPr lvl="2"/>
            <a:r>
              <a:rPr lang="en-GB" sz="1800" dirty="0">
                <a:solidFill>
                  <a:schemeClr val="tx1"/>
                </a:solidFill>
                <a:sym typeface="Quattrocento Sans"/>
              </a:rPr>
              <a:t>Identification by ID details (e.g., social insurance number, address</a:t>
            </a:r>
            <a:r>
              <a:rPr lang="de-DE" sz="1800" dirty="0">
                <a:solidFill>
                  <a:schemeClr val="tx1"/>
                </a:solidFill>
                <a:sym typeface="Quattrocento Sans"/>
              </a:rPr>
              <a:t>) </a:t>
            </a:r>
          </a:p>
          <a:p>
            <a:pPr lvl="2"/>
            <a:r>
              <a:rPr lang="en-US" sz="1800" dirty="0">
                <a:solidFill>
                  <a:schemeClr val="tx1"/>
                </a:solidFill>
                <a:sym typeface="Quattrocento Sans"/>
              </a:rPr>
              <a:t>Identification is possible by the combination of several factors that are “specific to the physical, physiological, genetic, mental, economic, cultural or social identity of that natural person” </a:t>
            </a:r>
            <a:r>
              <a:rPr lang="de-DE" sz="1800" dirty="0">
                <a:solidFill>
                  <a:schemeClr val="tx1"/>
                </a:solidFill>
                <a:sym typeface="Quattrocento Sans"/>
              </a:rPr>
              <a:t>(Art. 4 (1) GDPR)</a:t>
            </a:r>
          </a:p>
          <a:p>
            <a:pPr marL="493200" indent="-457200">
              <a:buFont typeface="Wingdings" panose="05000000000000000000" pitchFamily="2" charset="2"/>
              <a:buChar char="§"/>
            </a:pPr>
            <a:r>
              <a:rPr lang="en-GB" sz="2000" dirty="0">
                <a:sym typeface="Quattrocento Sans"/>
              </a:rPr>
              <a:t>Data privacy laws do not apply to anonymous or completely anonymised data</a:t>
            </a:r>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31</a:t>
            </a:fld>
            <a:endParaRPr lang="de-DE"/>
          </a:p>
        </p:txBody>
      </p:sp>
      <p:graphicFrame>
        <p:nvGraphicFramePr>
          <p:cNvPr id="7" name="Inhaltsplatzhalter 6">
            <a:extLst>
              <a:ext uri="{FF2B5EF4-FFF2-40B4-BE49-F238E27FC236}">
                <a16:creationId xmlns:a16="http://schemas.microsoft.com/office/drawing/2014/main" id="{7C5D3F5B-D8F0-4ECD-90C7-01B7380CBFCE}"/>
              </a:ext>
            </a:extLst>
          </p:cNvPr>
          <p:cNvGraphicFramePr>
            <a:graphicFrameLocks/>
          </p:cNvGraphicFramePr>
          <p:nvPr>
            <p:extLst>
              <p:ext uri="{D42A27DB-BD31-4B8C-83A1-F6EECF244321}">
                <p14:modId xmlns:p14="http://schemas.microsoft.com/office/powerpoint/2010/main" val="2636580349"/>
              </p:ext>
            </p:extLst>
          </p:nvPr>
        </p:nvGraphicFramePr>
        <p:xfrm>
          <a:off x="394816" y="4625684"/>
          <a:ext cx="2230481" cy="181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6323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34C7848-32C0-473C-BBB6-525FCB0CB8D9}"/>
              </a:ext>
            </a:extLst>
          </p:cNvPr>
          <p:cNvSpPr>
            <a:spLocks noGrp="1"/>
          </p:cNvSpPr>
          <p:nvPr>
            <p:ph type="title"/>
          </p:nvPr>
        </p:nvSpPr>
        <p:spPr/>
        <p:txBody>
          <a:bodyPr>
            <a:normAutofit fontScale="90000"/>
          </a:bodyPr>
          <a:lstStyle/>
          <a:p>
            <a:r>
              <a:rPr lang="en-US" dirty="0"/>
              <a:t>Complying with data protection regulations</a:t>
            </a:r>
            <a:r>
              <a:rPr lang="de-DE" dirty="0"/>
              <a:t>: sensitive </a:t>
            </a:r>
            <a:r>
              <a:rPr lang="en-GB" dirty="0"/>
              <a:t>data</a:t>
            </a:r>
          </a:p>
        </p:txBody>
      </p:sp>
      <p:sp>
        <p:nvSpPr>
          <p:cNvPr id="9" name="Inhaltsplatzhalter 4">
            <a:extLst>
              <a:ext uri="{FF2B5EF4-FFF2-40B4-BE49-F238E27FC236}">
                <a16:creationId xmlns:a16="http://schemas.microsoft.com/office/drawing/2014/main" id="{C8561C70-55FE-42FF-A32E-10CBFC61850F}"/>
              </a:ext>
            </a:extLst>
          </p:cNvPr>
          <p:cNvSpPr>
            <a:spLocks noGrp="1"/>
          </p:cNvSpPr>
          <p:nvPr>
            <p:ph idx="1"/>
          </p:nvPr>
        </p:nvSpPr>
        <p:spPr>
          <a:xfrm>
            <a:off x="3320716" y="1791000"/>
            <a:ext cx="8199284" cy="4515025"/>
          </a:xfrm>
        </p:spPr>
        <p:txBody>
          <a:bodyPr>
            <a:noAutofit/>
          </a:bodyPr>
          <a:lstStyle/>
          <a:p>
            <a:r>
              <a:rPr lang="en-GB" sz="2400" dirty="0">
                <a:sym typeface="Quattrocento Sans"/>
              </a:rPr>
              <a:t>Processing of special categories of personal data in accordance with Art. 9 (1) and Art. 10 GDPR </a:t>
            </a:r>
            <a:r>
              <a:rPr lang="en-GB" sz="2400" dirty="0">
                <a:latin typeface="Segoe UI Semibold" panose="020B0702040204020203" pitchFamily="34" charset="0"/>
                <a:cs typeface="Segoe UI Semibold" panose="020B0702040204020203" pitchFamily="34" charset="0"/>
                <a:sym typeface="Quattrocento Sans"/>
              </a:rPr>
              <a:t>(sensitive data)</a:t>
            </a:r>
            <a:r>
              <a:rPr lang="en-GB" sz="2400" dirty="0">
                <a:sym typeface="Quattrocento Sans"/>
              </a:rPr>
              <a:t> </a:t>
            </a:r>
          </a:p>
          <a:p>
            <a:pPr lvl="1">
              <a:buFont typeface="Wingdings" panose="05000000000000000000" pitchFamily="2" charset="2"/>
              <a:buChar char="§"/>
            </a:pPr>
            <a:r>
              <a:rPr lang="en-GB" sz="1800" dirty="0">
                <a:sym typeface="Quattrocento Sans"/>
              </a:rPr>
              <a:t>Racial or ethnic origin</a:t>
            </a:r>
          </a:p>
          <a:p>
            <a:pPr lvl="1">
              <a:buFont typeface="Wingdings" panose="05000000000000000000" pitchFamily="2" charset="2"/>
              <a:buChar char="§"/>
            </a:pPr>
            <a:r>
              <a:rPr lang="en-GB" sz="1800" dirty="0">
                <a:sym typeface="Quattrocento Sans"/>
              </a:rPr>
              <a:t>Political opinions</a:t>
            </a:r>
          </a:p>
          <a:p>
            <a:pPr lvl="1">
              <a:buFont typeface="Wingdings" panose="05000000000000000000" pitchFamily="2" charset="2"/>
              <a:buChar char="§"/>
            </a:pPr>
            <a:r>
              <a:rPr lang="en-GB" sz="1800" dirty="0">
                <a:sym typeface="Quattrocento Sans"/>
              </a:rPr>
              <a:t>Religious or philosophical beliefs</a:t>
            </a:r>
          </a:p>
          <a:p>
            <a:pPr lvl="1">
              <a:buFont typeface="Wingdings" panose="05000000000000000000" pitchFamily="2" charset="2"/>
              <a:buChar char="§"/>
            </a:pPr>
            <a:r>
              <a:rPr lang="en-GB" sz="1800" dirty="0">
                <a:sym typeface="Quattrocento Sans"/>
              </a:rPr>
              <a:t>Trade union membership</a:t>
            </a:r>
          </a:p>
          <a:p>
            <a:pPr lvl="1">
              <a:buFont typeface="Wingdings" panose="05000000000000000000" pitchFamily="2" charset="2"/>
              <a:buChar char="§"/>
            </a:pPr>
            <a:r>
              <a:rPr lang="en-GB" sz="1800" dirty="0">
                <a:sym typeface="Quattrocento Sans"/>
              </a:rPr>
              <a:t>Genetic and biometric data</a:t>
            </a:r>
          </a:p>
          <a:p>
            <a:pPr lvl="1">
              <a:buFont typeface="Wingdings" panose="05000000000000000000" pitchFamily="2" charset="2"/>
              <a:buChar char="§"/>
            </a:pPr>
            <a:r>
              <a:rPr lang="en-GB" sz="1800" dirty="0">
                <a:sym typeface="Quattrocento Sans"/>
              </a:rPr>
              <a:t>Health-related data</a:t>
            </a:r>
          </a:p>
          <a:p>
            <a:pPr lvl="1">
              <a:buFont typeface="Wingdings" panose="05000000000000000000" pitchFamily="2" charset="2"/>
              <a:buChar char="§"/>
            </a:pPr>
            <a:r>
              <a:rPr lang="en-GB" sz="1800" dirty="0">
                <a:sym typeface="Quattrocento Sans"/>
              </a:rPr>
              <a:t>Data concerning a natural person‘s sex life or sexual orientation</a:t>
            </a:r>
          </a:p>
          <a:p>
            <a:pPr lvl="1">
              <a:buFont typeface="Wingdings" panose="05000000000000000000" pitchFamily="2" charset="2"/>
              <a:buChar char="§"/>
            </a:pPr>
            <a:r>
              <a:rPr lang="en-GB" sz="1800" dirty="0">
                <a:sym typeface="Quattrocento Sans"/>
              </a:rPr>
              <a:t>Data relating to criminal offences, convictions and related security measures</a:t>
            </a:r>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32</a:t>
            </a:fld>
            <a:endParaRPr lang="de-DE"/>
          </a:p>
        </p:txBody>
      </p:sp>
      <p:graphicFrame>
        <p:nvGraphicFramePr>
          <p:cNvPr id="7" name="Inhaltsplatzhalter 6">
            <a:extLst>
              <a:ext uri="{FF2B5EF4-FFF2-40B4-BE49-F238E27FC236}">
                <a16:creationId xmlns:a16="http://schemas.microsoft.com/office/drawing/2014/main" id="{BF94A1BA-0656-44A2-A557-F5D1A0D0555A}"/>
              </a:ext>
            </a:extLst>
          </p:cNvPr>
          <p:cNvGraphicFramePr>
            <a:graphicFrameLocks/>
          </p:cNvGraphicFramePr>
          <p:nvPr>
            <p:extLst>
              <p:ext uri="{D42A27DB-BD31-4B8C-83A1-F6EECF244321}">
                <p14:modId xmlns:p14="http://schemas.microsoft.com/office/powerpoint/2010/main" val="2636580349"/>
              </p:ext>
            </p:extLst>
          </p:nvPr>
        </p:nvGraphicFramePr>
        <p:xfrm>
          <a:off x="394816" y="4625684"/>
          <a:ext cx="2230481" cy="181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3990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CD83BE0-4EE4-41BC-816B-EAAE803CF7FF}"/>
              </a:ext>
            </a:extLst>
          </p:cNvPr>
          <p:cNvSpPr/>
          <p:nvPr/>
        </p:nvSpPr>
        <p:spPr>
          <a:xfrm>
            <a:off x="702524" y="1170151"/>
            <a:ext cx="10786951" cy="5031357"/>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p>
        </p:txBody>
      </p:sp>
      <p:pic>
        <p:nvPicPr>
          <p:cNvPr id="7" name="Grafik 6">
            <a:extLst>
              <a:ext uri="{FF2B5EF4-FFF2-40B4-BE49-F238E27FC236}">
                <a16:creationId xmlns:a16="http://schemas.microsoft.com/office/drawing/2014/main" id="{D1A9548C-32B2-456C-A6E2-B81C739D8B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3005" y="1005404"/>
            <a:ext cx="561344" cy="569599"/>
          </a:xfrm>
          <a:prstGeom prst="rect">
            <a:avLst/>
          </a:prstGeom>
        </p:spPr>
      </p:pic>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33</a:t>
            </a:fld>
            <a:endParaRPr lang="de-DE"/>
          </a:p>
        </p:txBody>
      </p:sp>
      <p:sp>
        <p:nvSpPr>
          <p:cNvPr id="13" name="Inhaltsplatzhalter 4">
            <a:extLst>
              <a:ext uri="{FF2B5EF4-FFF2-40B4-BE49-F238E27FC236}">
                <a16:creationId xmlns:a16="http://schemas.microsoft.com/office/drawing/2014/main" id="{0866D207-AB1C-462F-B9F1-DC0EC7F11D8A}"/>
              </a:ext>
            </a:extLst>
          </p:cNvPr>
          <p:cNvSpPr txBox="1">
            <a:spLocks/>
          </p:cNvSpPr>
          <p:nvPr/>
        </p:nvSpPr>
        <p:spPr>
          <a:xfrm>
            <a:off x="1306172" y="1378231"/>
            <a:ext cx="10183303" cy="4515025"/>
          </a:xfrm>
          <a:prstGeom prst="rect">
            <a:avLst/>
          </a:prstGeom>
        </p:spPr>
        <p:txBody>
          <a:bodyPr vert="horz" lIns="0" tIns="0" rIns="0" bIns="0" rtlCol="0">
            <a:noAutofit/>
          </a:bodyPr>
          <a:lstStyle>
            <a:lvl1pPr marL="36000" indent="0" algn="l" defTabSz="914400" rtl="0" eaLnBrk="1" latinLnBrk="0" hangingPunct="1">
              <a:lnSpc>
                <a:spcPct val="100000"/>
              </a:lnSpc>
              <a:spcBef>
                <a:spcPts val="0"/>
              </a:spcBef>
              <a:spcAft>
                <a:spcPts val="1200"/>
              </a:spcAft>
              <a:buClr>
                <a:schemeClr val="accent2"/>
              </a:buClr>
              <a:buFontTx/>
              <a:buNone/>
              <a:defRPr sz="3200" kern="1200">
                <a:solidFill>
                  <a:schemeClr val="tx1"/>
                </a:solidFill>
                <a:latin typeface="Segoe UI" panose="020B0502040204020203" pitchFamily="34" charset="0"/>
                <a:ea typeface="+mn-ea"/>
                <a:cs typeface="Segoe UI" panose="020B0502040204020203" pitchFamily="34" charset="0"/>
              </a:defRPr>
            </a:lvl1pPr>
            <a:lvl2pPr marL="946350" indent="-514350" algn="l" defTabSz="914400" rtl="0" eaLnBrk="1" latinLnBrk="0" hangingPunct="1">
              <a:lnSpc>
                <a:spcPct val="100000"/>
              </a:lnSpc>
              <a:spcBef>
                <a:spcPts val="0"/>
              </a:spcBef>
              <a:spcAft>
                <a:spcPts val="1200"/>
              </a:spcAft>
              <a:buClr>
                <a:schemeClr val="accent2"/>
              </a:buClr>
              <a:buFont typeface="+mj-lt"/>
              <a:buAutoNum type="alphaLcParenR"/>
              <a:defRPr lang="de-DE" sz="2800" kern="1200">
                <a:solidFill>
                  <a:schemeClr val="tx1"/>
                </a:solidFill>
                <a:latin typeface="Segoe UI" panose="020B0502040204020203" pitchFamily="34" charset="0"/>
                <a:ea typeface="+mn-ea"/>
                <a:cs typeface="Segoe UI" panose="020B0502040204020203" pitchFamily="34" charset="0"/>
              </a:defRPr>
            </a:lvl2pPr>
            <a:lvl3pPr marL="1348200" indent="-457200" algn="l" defTabSz="914400" rtl="0" eaLnBrk="1" latinLnBrk="0" hangingPunct="1">
              <a:lnSpc>
                <a:spcPct val="100000"/>
              </a:lnSpc>
              <a:spcBef>
                <a:spcPts val="0"/>
              </a:spcBef>
              <a:spcAft>
                <a:spcPts val="1200"/>
              </a:spcAft>
              <a:buFont typeface="Wingdings" panose="05000000000000000000" pitchFamily="2" charset="2"/>
              <a:buChar char="§"/>
              <a:defRPr sz="2400" kern="1200">
                <a:solidFill>
                  <a:schemeClr val="accent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0"/>
              </a:spcBef>
              <a:spcAft>
                <a:spcPts val="1200"/>
              </a:spcAft>
              <a:buClr>
                <a:schemeClr val="bg1">
                  <a:lumMod val="50000"/>
                </a:schemeClr>
              </a:buClr>
              <a:buFont typeface="Wingdings" panose="05000000000000000000" pitchFamily="2" charset="2"/>
              <a:buChar char="§"/>
              <a:defRPr sz="20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Segoe UI Semibold" panose="020B0702040204020203" pitchFamily="34" charset="0"/>
                <a:cs typeface="Segoe UI Semibold" panose="020B0702040204020203" pitchFamily="34" charset="0"/>
              </a:rPr>
              <a:t>Data protection: useful tools</a:t>
            </a:r>
            <a:endParaRPr lang="en-GB" sz="2000" dirty="0">
              <a:solidFill>
                <a:schemeClr val="tx1">
                  <a:lumMod val="50000"/>
                  <a:lumOff val="50000"/>
                </a:schemeClr>
              </a:solidFill>
              <a:latin typeface="Segoe UI Semibold" panose="020B0702040204020203" pitchFamily="34" charset="0"/>
              <a:cs typeface="Segoe UI Semibold" panose="020B0702040204020203" pitchFamily="34" charset="0"/>
              <a:hlinkClick r:id="rId5">
                <a:extLst>
                  <a:ext uri="{A12FA001-AC4F-418D-AE19-62706E023703}">
                    <ahyp:hlinkClr xmlns:ahyp="http://schemas.microsoft.com/office/drawing/2018/hyperlinkcolor" val="tx"/>
                  </a:ext>
                </a:extLst>
              </a:hlinkClick>
            </a:endParaRPr>
          </a:p>
          <a:p>
            <a:pPr marL="457200" indent="-457200">
              <a:lnSpc>
                <a:spcPct val="120000"/>
              </a:lnSpc>
              <a:buClr>
                <a:srgbClr val="FF0000"/>
              </a:buClr>
              <a:buSzPct val="100000"/>
              <a:buFont typeface="Wingdings" panose="05000000000000000000" pitchFamily="2" charset="2"/>
              <a:buChar char="§"/>
            </a:pPr>
            <a:r>
              <a:rPr lang="de-DE" sz="1600" dirty="0"/>
              <a:t>BERD@BW. (</a:t>
            </a:r>
            <a:r>
              <a:rPr lang="de-DE" sz="1600" dirty="0" err="1"/>
              <a:t>project</a:t>
            </a:r>
            <a:r>
              <a:rPr lang="de-DE" sz="1600" dirty="0"/>
              <a:t> </a:t>
            </a:r>
            <a:r>
              <a:rPr lang="de-DE" sz="1600" dirty="0" err="1"/>
              <a:t>duration</a:t>
            </a:r>
            <a:r>
              <a:rPr lang="de-DE" sz="1600" dirty="0"/>
              <a:t>: 2019-2022). </a:t>
            </a:r>
            <a:r>
              <a:rPr lang="de-DE" sz="1600" i="1" dirty="0"/>
              <a:t>Interactive Virtual </a:t>
            </a:r>
            <a:r>
              <a:rPr lang="de-DE" sz="1600" i="1" dirty="0" err="1"/>
              <a:t>Assistant</a:t>
            </a:r>
            <a:r>
              <a:rPr lang="de-DE" sz="1600" i="1" dirty="0"/>
              <a:t> - Anwendungsbereich DSGVO.</a:t>
            </a:r>
            <a:r>
              <a:rPr lang="de-DE" sz="1600" dirty="0"/>
              <a:t> </a:t>
            </a:r>
            <a:r>
              <a:rPr lang="de-DE" sz="1600" u="sng" dirty="0">
                <a:solidFill>
                  <a:schemeClr val="tx1">
                    <a:lumMod val="50000"/>
                    <a:lumOff val="50000"/>
                  </a:schemeClr>
                </a:solidFill>
              </a:rPr>
              <a:t>https://wiki.bib.uni-mannheim.de/xerte/play.php?template_id=224</a:t>
            </a:r>
            <a:r>
              <a:rPr lang="de-DE" sz="1600" dirty="0"/>
              <a:t> (German)</a:t>
            </a:r>
          </a:p>
          <a:p>
            <a:pPr marL="457200" indent="-457200">
              <a:lnSpc>
                <a:spcPct val="120000"/>
              </a:lnSpc>
              <a:buClr>
                <a:srgbClr val="FF0000"/>
              </a:buClr>
              <a:buSzPct val="100000"/>
              <a:buFont typeface="Wingdings" panose="05000000000000000000" pitchFamily="2" charset="2"/>
              <a:buChar char="§"/>
            </a:pPr>
            <a:r>
              <a:rPr lang="en-US" sz="1600" dirty="0"/>
              <a:t>CNIL. (2021). PIA [Computer software]. </a:t>
            </a:r>
            <a:r>
              <a:rPr lang="en-US" sz="1600" dirty="0">
                <a:hlinkClick r:id="rId6"/>
              </a:rPr>
              <a:t>https://www.cnil.fr/en/open-source-pia-software-helps-carry-out-data-protection-impact-assessment</a:t>
            </a:r>
            <a:r>
              <a:rPr lang="en-US" sz="1600" dirty="0"/>
              <a:t> </a:t>
            </a:r>
            <a:endParaRPr lang="de-DE" sz="1600" dirty="0"/>
          </a:p>
          <a:p>
            <a:pPr marL="457200" indent="-457200">
              <a:lnSpc>
                <a:spcPct val="120000"/>
              </a:lnSpc>
              <a:buClr>
                <a:srgbClr val="FF0000"/>
              </a:buClr>
              <a:buSzPct val="100000"/>
              <a:buFont typeface="Wingdings" panose="05000000000000000000" pitchFamily="2" charset="2"/>
              <a:buChar char="§"/>
            </a:pPr>
            <a:r>
              <a:rPr lang="de-DE" sz="1600" dirty="0"/>
              <a:t>Martin et al. (2020). </a:t>
            </a:r>
            <a:r>
              <a:rPr lang="de-DE" sz="1600" i="1" dirty="0"/>
              <a:t>Die Datenschutz-Folgenabschätzung nach Art. 35 DSGVO: Ein Handbuch für die Praxis</a:t>
            </a:r>
            <a:r>
              <a:rPr lang="de-DE" sz="1600" dirty="0"/>
              <a:t>. Fraunhofer Verlag. (German)</a:t>
            </a:r>
          </a:p>
          <a:p>
            <a:pPr marL="457200" indent="-457200">
              <a:lnSpc>
                <a:spcPct val="120000"/>
              </a:lnSpc>
              <a:buClr>
                <a:srgbClr val="FF0000"/>
              </a:buClr>
              <a:buSzPct val="100000"/>
              <a:buFont typeface="Wingdings" panose="05000000000000000000" pitchFamily="2" charset="2"/>
              <a:buChar char="§"/>
            </a:pPr>
            <a:r>
              <a:rPr lang="de-DE" sz="1600" dirty="0"/>
              <a:t>RatSWD. (2020). </a:t>
            </a:r>
            <a:r>
              <a:rPr lang="en-GB" sz="1600" i="1" dirty="0"/>
              <a:t>Data Protection </a:t>
            </a:r>
            <a:r>
              <a:rPr lang="de-DE" sz="1600" i="1" dirty="0"/>
              <a:t>Guide </a:t>
            </a:r>
            <a:r>
              <a:rPr lang="de-DE" sz="1600" dirty="0"/>
              <a:t>(2nd </a:t>
            </a:r>
            <a:r>
              <a:rPr lang="en-GB" sz="1600" dirty="0"/>
              <a:t>edition</a:t>
            </a:r>
            <a:r>
              <a:rPr lang="de-DE" sz="1600" dirty="0"/>
              <a:t>). </a:t>
            </a:r>
            <a:r>
              <a:rPr lang="de-DE" sz="1600" u="sng" dirty="0">
                <a:solidFill>
                  <a:schemeClr val="tx1">
                    <a:lumMod val="50000"/>
                    <a:lumOff val="50000"/>
                  </a:schemeClr>
                </a:solidFill>
                <a:hlinkClick r:id="rId7"/>
              </a:rPr>
              <a:t>https://doi.org/10.17620/02671.57</a:t>
            </a:r>
            <a:endParaRPr lang="de-DE" sz="1600" u="sng" dirty="0">
              <a:solidFill>
                <a:schemeClr val="tx1">
                  <a:lumMod val="50000"/>
                  <a:lumOff val="50000"/>
                </a:schemeClr>
              </a:solidFill>
            </a:endParaRPr>
          </a:p>
          <a:p>
            <a:pPr marL="457200" indent="-457200">
              <a:lnSpc>
                <a:spcPct val="120000"/>
              </a:lnSpc>
              <a:buClr>
                <a:srgbClr val="FF0000"/>
              </a:buClr>
              <a:buSzPct val="100000"/>
              <a:buFont typeface="Wingdings" panose="05000000000000000000" pitchFamily="2" charset="2"/>
              <a:buChar char="§"/>
            </a:pPr>
            <a:r>
              <a:rPr lang="en-GB" sz="1600" dirty="0"/>
              <a:t>RatSWD</a:t>
            </a:r>
            <a:r>
              <a:rPr lang="de-DE" sz="1600" dirty="0"/>
              <a:t> (</a:t>
            </a:r>
            <a:r>
              <a:rPr lang="de-DE" sz="1600" dirty="0" err="1"/>
              <a:t>n.d</a:t>
            </a:r>
            <a:r>
              <a:rPr lang="de-DE" sz="1600" dirty="0"/>
              <a:t>.). </a:t>
            </a:r>
            <a:r>
              <a:rPr lang="de-DE" sz="1600" i="1" dirty="0"/>
              <a:t>Data </a:t>
            </a:r>
            <a:r>
              <a:rPr lang="en-GB" sz="1600" i="1" dirty="0"/>
              <a:t>protection: Information on data protection in research</a:t>
            </a:r>
            <a:r>
              <a:rPr lang="en-GB" sz="1600" dirty="0"/>
              <a:t>. </a:t>
            </a:r>
            <a:r>
              <a:rPr lang="de-DE" sz="1600" u="sng" dirty="0">
                <a:solidFill>
                  <a:schemeClr val="tx1">
                    <a:lumMod val="50000"/>
                    <a:lumOff val="50000"/>
                  </a:schemeClr>
                </a:solidFill>
                <a:hlinkClick r:id="rId8">
                  <a:extLst>
                    <a:ext uri="{A12FA001-AC4F-418D-AE19-62706E023703}">
                      <ahyp:hlinkClr xmlns:ahyp="http://schemas.microsoft.com/office/drawing/2018/hyperlinkcolor" val="tx"/>
                    </a:ext>
                  </a:extLst>
                </a:hlinkClick>
              </a:rPr>
              <a:t>https://www.konsortswd.de/en/ratswd/best-practices-research-ethics/data-protection//</a:t>
            </a:r>
            <a:endParaRPr lang="de-DE" sz="1600" u="sng" dirty="0">
              <a:solidFill>
                <a:srgbClr val="0F3DE7"/>
              </a:solidFill>
              <a:hlinkClick r:id="rId9">
                <a:extLst>
                  <a:ext uri="{A12FA001-AC4F-418D-AE19-62706E023703}">
                    <ahyp:hlinkClr xmlns:ahyp="http://schemas.microsoft.com/office/drawing/2018/hyperlinkcolor" val="tx"/>
                  </a:ext>
                </a:extLst>
              </a:hlinkClick>
            </a:endParaRPr>
          </a:p>
          <a:p>
            <a:pPr marL="457200" indent="-457200">
              <a:lnSpc>
                <a:spcPct val="120000"/>
              </a:lnSpc>
              <a:buClr>
                <a:srgbClr val="FF0000"/>
              </a:buClr>
              <a:buSzPct val="100000"/>
              <a:buFont typeface="Wingdings" panose="05000000000000000000" pitchFamily="2" charset="2"/>
              <a:buChar char="§"/>
            </a:pPr>
            <a:r>
              <a:rPr lang="de-DE" sz="1600" dirty="0"/>
              <a:t>VerbundFDB. (2022). </a:t>
            </a:r>
            <a:r>
              <a:rPr lang="de-DE" sz="1600" i="1" dirty="0"/>
              <a:t>Datenschutzrechtliche Aspekte</a:t>
            </a:r>
            <a:r>
              <a:rPr lang="de-DE" sz="1600" dirty="0"/>
              <a:t>. </a:t>
            </a:r>
            <a:r>
              <a:rPr lang="de-DE" sz="1600" u="sng" dirty="0">
                <a:solidFill>
                  <a:schemeClr val="tx1">
                    <a:lumMod val="50000"/>
                    <a:lumOff val="50000"/>
                  </a:schemeClr>
                </a:solidFill>
                <a:hlinkClick r:id="rId9"/>
              </a:rPr>
              <a:t>https://www.forschungsdaten-bildung.de/datenschutzrechtliche-aspekte</a:t>
            </a:r>
            <a:r>
              <a:rPr lang="de-DE" sz="1600" dirty="0"/>
              <a:t> (German)</a:t>
            </a:r>
          </a:p>
        </p:txBody>
      </p:sp>
    </p:spTree>
    <p:extLst>
      <p:ext uri="{BB962C8B-B14F-4D97-AF65-F5344CB8AC3E}">
        <p14:creationId xmlns:p14="http://schemas.microsoft.com/office/powerpoint/2010/main" val="2998818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4">
            <a:extLst>
              <a:ext uri="{FF2B5EF4-FFF2-40B4-BE49-F238E27FC236}">
                <a16:creationId xmlns:a16="http://schemas.microsoft.com/office/drawing/2014/main" id="{C8561C70-55FE-42FF-A32E-10CBFC61850F}"/>
              </a:ext>
            </a:extLst>
          </p:cNvPr>
          <p:cNvSpPr>
            <a:spLocks noGrp="1"/>
          </p:cNvSpPr>
          <p:nvPr>
            <p:ph idx="1"/>
          </p:nvPr>
        </p:nvSpPr>
        <p:spPr>
          <a:xfrm>
            <a:off x="3960000" y="2342975"/>
            <a:ext cx="7560000" cy="4515025"/>
          </a:xfrm>
        </p:spPr>
        <p:txBody>
          <a:bodyPr>
            <a:normAutofit/>
          </a:bodyPr>
          <a:lstStyle/>
          <a:p>
            <a:pPr marL="493200" indent="-457200">
              <a:buFont typeface="Wingdings" panose="05000000000000000000" pitchFamily="2" charset="2"/>
              <a:buChar char="§"/>
            </a:pPr>
            <a:r>
              <a:rPr lang="en-GB" sz="2800" dirty="0"/>
              <a:t>Generally, the project management</a:t>
            </a:r>
          </a:p>
          <a:p>
            <a:pPr marL="493200" indent="-457200">
              <a:buFont typeface="Wingdings" panose="05000000000000000000" pitchFamily="2" charset="2"/>
              <a:buChar char="§"/>
            </a:pPr>
            <a:r>
              <a:rPr lang="en-GB" sz="2800" dirty="0"/>
              <a:t>Coordination with the institution‘s data protection officer</a:t>
            </a:r>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34</a:t>
            </a:fld>
            <a:endParaRPr lang="de-DE"/>
          </a:p>
        </p:txBody>
      </p:sp>
      <p:sp>
        <p:nvSpPr>
          <p:cNvPr id="7" name="Titel 5">
            <a:extLst>
              <a:ext uri="{FF2B5EF4-FFF2-40B4-BE49-F238E27FC236}">
                <a16:creationId xmlns:a16="http://schemas.microsoft.com/office/drawing/2014/main" id="{69C03816-9234-4EAC-9ADC-C265862A0810}"/>
              </a:ext>
            </a:extLst>
          </p:cNvPr>
          <p:cNvSpPr txBox="1">
            <a:spLocks/>
          </p:cNvSpPr>
          <p:nvPr/>
        </p:nvSpPr>
        <p:spPr>
          <a:xfrm>
            <a:off x="720000" y="1044000"/>
            <a:ext cx="10800000" cy="630000"/>
          </a:xfrm>
          <a:prstGeom prst="rect">
            <a:avLst/>
          </a:prstGeom>
        </p:spPr>
        <p:txBody>
          <a:bodyPr vert="horz" lIns="0" tIns="0" rIns="0" bIns="0" rtlCol="0" anchor="t" anchorCtr="0">
            <a:noAutofit/>
          </a:bodyPr>
          <a:lstStyle>
            <a:lvl1pPr marL="742950" indent="-742950" algn="l" defTabSz="914400" rtl="0" eaLnBrk="1" latinLnBrk="0" hangingPunct="1">
              <a:lnSpc>
                <a:spcPct val="90000"/>
              </a:lnSpc>
              <a:spcBef>
                <a:spcPct val="0"/>
              </a:spcBef>
              <a:buClr>
                <a:schemeClr val="accent2"/>
              </a:buClr>
              <a:buFont typeface="+mj-lt"/>
              <a:buAutoNum type="alphaLcParenR"/>
              <a:defRPr sz="3200" kern="1200">
                <a:solidFill>
                  <a:schemeClr val="tx1"/>
                </a:solidFill>
                <a:latin typeface="Segoe UI Semibold" panose="020B0702040204020203" pitchFamily="34" charset="0"/>
                <a:ea typeface="+mj-ea"/>
                <a:cs typeface="Segoe UI Semibold" panose="020B0702040204020203" pitchFamily="34" charset="0"/>
              </a:defRPr>
            </a:lvl1pPr>
          </a:lstStyle>
          <a:p>
            <a:r>
              <a:rPr lang="en-GB" dirty="0"/>
              <a:t>Determining the controller(s)</a:t>
            </a:r>
          </a:p>
        </p:txBody>
      </p:sp>
      <p:graphicFrame>
        <p:nvGraphicFramePr>
          <p:cNvPr id="8" name="Inhaltsplatzhalter 6">
            <a:extLst>
              <a:ext uri="{FF2B5EF4-FFF2-40B4-BE49-F238E27FC236}">
                <a16:creationId xmlns:a16="http://schemas.microsoft.com/office/drawing/2014/main" id="{421CECA0-AE5C-48C2-9CA6-15FC80642734}"/>
              </a:ext>
            </a:extLst>
          </p:cNvPr>
          <p:cNvGraphicFramePr>
            <a:graphicFrameLocks/>
          </p:cNvGraphicFramePr>
          <p:nvPr>
            <p:extLst>
              <p:ext uri="{D42A27DB-BD31-4B8C-83A1-F6EECF244321}">
                <p14:modId xmlns:p14="http://schemas.microsoft.com/office/powerpoint/2010/main" val="2636580349"/>
              </p:ext>
            </p:extLst>
          </p:nvPr>
        </p:nvGraphicFramePr>
        <p:xfrm>
          <a:off x="394816" y="4625684"/>
          <a:ext cx="2230481" cy="181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1153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34C7848-32C0-473C-BBB6-525FCB0CB8D9}"/>
              </a:ext>
            </a:extLst>
          </p:cNvPr>
          <p:cNvSpPr>
            <a:spLocks noGrp="1"/>
          </p:cNvSpPr>
          <p:nvPr>
            <p:ph type="title"/>
          </p:nvPr>
        </p:nvSpPr>
        <p:spPr/>
        <p:txBody>
          <a:bodyPr>
            <a:noAutofit/>
          </a:bodyPr>
          <a:lstStyle/>
          <a:p>
            <a:r>
              <a:rPr lang="en-GB" dirty="0"/>
              <a:t>Creating a record of processing activities</a:t>
            </a:r>
          </a:p>
        </p:txBody>
      </p:sp>
      <p:sp>
        <p:nvSpPr>
          <p:cNvPr id="9" name="Inhaltsplatzhalter 4">
            <a:extLst>
              <a:ext uri="{FF2B5EF4-FFF2-40B4-BE49-F238E27FC236}">
                <a16:creationId xmlns:a16="http://schemas.microsoft.com/office/drawing/2014/main" id="{C8561C70-55FE-42FF-A32E-10CBFC61850F}"/>
              </a:ext>
            </a:extLst>
          </p:cNvPr>
          <p:cNvSpPr>
            <a:spLocks noGrp="1"/>
          </p:cNvSpPr>
          <p:nvPr>
            <p:ph idx="1"/>
          </p:nvPr>
        </p:nvSpPr>
        <p:spPr>
          <a:xfrm>
            <a:off x="3830855" y="2348564"/>
            <a:ext cx="7689145" cy="4074460"/>
          </a:xfrm>
        </p:spPr>
        <p:txBody>
          <a:bodyPr>
            <a:normAutofit/>
          </a:bodyPr>
          <a:lstStyle/>
          <a:p>
            <a:pPr>
              <a:spcAft>
                <a:spcPts val="600"/>
              </a:spcAft>
            </a:pPr>
            <a:r>
              <a:rPr lang="en-GB" sz="2800" dirty="0"/>
              <a:t>The record gives information on</a:t>
            </a:r>
          </a:p>
          <a:p>
            <a:pPr lvl="1">
              <a:spcAft>
                <a:spcPts val="0"/>
              </a:spcAft>
              <a:buFont typeface="Wingdings" panose="05000000000000000000" pitchFamily="2" charset="2"/>
              <a:buChar char="§"/>
            </a:pPr>
            <a:r>
              <a:rPr lang="en-GB" dirty="0"/>
              <a:t>The type of personal data that may be processed</a:t>
            </a:r>
          </a:p>
          <a:p>
            <a:pPr lvl="3">
              <a:spcAft>
                <a:spcPts val="0"/>
              </a:spcAft>
              <a:buClrTx/>
            </a:pPr>
            <a:r>
              <a:rPr lang="en-GB" sz="2600" dirty="0"/>
              <a:t>b</a:t>
            </a:r>
            <a:r>
              <a:rPr lang="en-GB" sz="2600" dirty="0">
                <a:solidFill>
                  <a:schemeClr val="tx1"/>
                </a:solidFill>
              </a:rPr>
              <a:t>y which </a:t>
            </a:r>
            <a:r>
              <a:rPr lang="en-GB" sz="2600">
                <a:solidFill>
                  <a:schemeClr val="tx1"/>
                </a:solidFill>
              </a:rPr>
              <a:t>individuals (or groups</a:t>
            </a:r>
            <a:r>
              <a:rPr lang="en-GB" sz="2600" dirty="0">
                <a:solidFill>
                  <a:schemeClr val="tx1"/>
                </a:solidFill>
              </a:rPr>
              <a:t>)</a:t>
            </a:r>
          </a:p>
          <a:p>
            <a:pPr lvl="3">
              <a:spcAft>
                <a:spcPts val="0"/>
              </a:spcAft>
              <a:buClrTx/>
            </a:pPr>
            <a:r>
              <a:rPr lang="en-GB" sz="2600" dirty="0"/>
              <a:t>f</a:t>
            </a:r>
            <a:r>
              <a:rPr lang="en-GB" sz="2600" dirty="0">
                <a:solidFill>
                  <a:schemeClr val="tx1"/>
                </a:solidFill>
              </a:rPr>
              <a:t>or what purpose</a:t>
            </a:r>
          </a:p>
          <a:p>
            <a:pPr lvl="1">
              <a:spcBef>
                <a:spcPts val="1200"/>
              </a:spcBef>
              <a:buFont typeface="Wingdings" panose="05000000000000000000" pitchFamily="2" charset="2"/>
              <a:buChar char="§"/>
            </a:pPr>
            <a:r>
              <a:rPr lang="en-GB" dirty="0"/>
              <a:t>Maximum storage time</a:t>
            </a:r>
          </a:p>
          <a:p>
            <a:pPr lvl="1">
              <a:buFont typeface="Wingdings" panose="05000000000000000000" pitchFamily="2" charset="2"/>
              <a:buChar char="§"/>
            </a:pPr>
            <a:r>
              <a:rPr lang="en-GB" dirty="0"/>
              <a:t>Data protection measures</a:t>
            </a:r>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35</a:t>
            </a:fld>
            <a:endParaRPr lang="de-DE"/>
          </a:p>
        </p:txBody>
      </p:sp>
      <p:graphicFrame>
        <p:nvGraphicFramePr>
          <p:cNvPr id="7" name="Inhaltsplatzhalter 6">
            <a:extLst>
              <a:ext uri="{FF2B5EF4-FFF2-40B4-BE49-F238E27FC236}">
                <a16:creationId xmlns:a16="http://schemas.microsoft.com/office/drawing/2014/main" id="{3DB3DBE0-8D13-4C85-9233-9B89EF46891B}"/>
              </a:ext>
            </a:extLst>
          </p:cNvPr>
          <p:cNvGraphicFramePr>
            <a:graphicFrameLocks/>
          </p:cNvGraphicFramePr>
          <p:nvPr>
            <p:extLst>
              <p:ext uri="{D42A27DB-BD31-4B8C-83A1-F6EECF244321}">
                <p14:modId xmlns:p14="http://schemas.microsoft.com/office/powerpoint/2010/main" val="2636580349"/>
              </p:ext>
            </p:extLst>
          </p:nvPr>
        </p:nvGraphicFramePr>
        <p:xfrm>
          <a:off x="394816" y="4625684"/>
          <a:ext cx="2230481" cy="181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4542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34C7848-32C0-473C-BBB6-525FCB0CB8D9}"/>
              </a:ext>
            </a:extLst>
          </p:cNvPr>
          <p:cNvSpPr>
            <a:spLocks noGrp="1"/>
          </p:cNvSpPr>
          <p:nvPr>
            <p:ph type="title"/>
          </p:nvPr>
        </p:nvSpPr>
        <p:spPr>
          <a:xfrm>
            <a:off x="720000" y="1044000"/>
            <a:ext cx="10800000" cy="630000"/>
          </a:xfrm>
        </p:spPr>
        <p:txBody>
          <a:bodyPr>
            <a:noAutofit/>
          </a:bodyPr>
          <a:lstStyle/>
          <a:p>
            <a:r>
              <a:rPr lang="en-GB" dirty="0"/>
              <a:t>Informed consent</a:t>
            </a:r>
          </a:p>
        </p:txBody>
      </p:sp>
      <p:sp>
        <p:nvSpPr>
          <p:cNvPr id="9" name="Inhaltsplatzhalter 4">
            <a:extLst>
              <a:ext uri="{FF2B5EF4-FFF2-40B4-BE49-F238E27FC236}">
                <a16:creationId xmlns:a16="http://schemas.microsoft.com/office/drawing/2014/main" id="{C8561C70-55FE-42FF-A32E-10CBFC61850F}"/>
              </a:ext>
            </a:extLst>
          </p:cNvPr>
          <p:cNvSpPr>
            <a:spLocks noGrp="1"/>
          </p:cNvSpPr>
          <p:nvPr>
            <p:ph idx="1"/>
          </p:nvPr>
        </p:nvSpPr>
        <p:spPr>
          <a:xfrm>
            <a:off x="3349592" y="1908000"/>
            <a:ext cx="8139883" cy="4515025"/>
          </a:xfrm>
        </p:spPr>
        <p:txBody>
          <a:bodyPr>
            <a:normAutofit fontScale="92500" lnSpcReduction="10000"/>
          </a:bodyPr>
          <a:lstStyle/>
          <a:p>
            <a:pPr marL="285750" lvl="0" indent="-285750" algn="just">
              <a:lnSpc>
                <a:spcPct val="110000"/>
              </a:lnSpc>
              <a:spcBef>
                <a:spcPts val="600"/>
              </a:spcBef>
              <a:spcAft>
                <a:spcPts val="600"/>
              </a:spcAft>
              <a:buClr>
                <a:srgbClr val="FF0000"/>
              </a:buClr>
              <a:buSzPct val="90000"/>
              <a:buFont typeface="Wingdings" panose="05000000000000000000" pitchFamily="2" charset="2"/>
              <a:buChar char="§"/>
            </a:pPr>
            <a:r>
              <a:rPr lang="en-GB" sz="2400" dirty="0">
                <a:latin typeface="Segoe UI (Textkörper)"/>
              </a:rPr>
              <a:t>Study participants must receive sufficient information about how their data will be processed.</a:t>
            </a:r>
          </a:p>
          <a:p>
            <a:pPr marL="285750" lvl="0" indent="-285750" algn="just">
              <a:lnSpc>
                <a:spcPct val="110000"/>
              </a:lnSpc>
              <a:spcBef>
                <a:spcPts val="600"/>
              </a:spcBef>
              <a:spcAft>
                <a:spcPts val="600"/>
              </a:spcAft>
              <a:buClr>
                <a:srgbClr val="FF0000"/>
              </a:buClr>
              <a:buSzPct val="90000"/>
              <a:buFont typeface="Wingdings" panose="05000000000000000000" pitchFamily="2" charset="2"/>
              <a:buChar char="§"/>
            </a:pPr>
            <a:r>
              <a:rPr lang="en-GB" sz="2400" dirty="0">
                <a:latin typeface="Segoe UI (Textkörper)"/>
              </a:rPr>
              <a:t>Consent</a:t>
            </a:r>
          </a:p>
          <a:p>
            <a:pPr marL="1026450" lvl="2" indent="-285750" algn="just">
              <a:lnSpc>
                <a:spcPct val="110000"/>
              </a:lnSpc>
              <a:spcBef>
                <a:spcPts val="600"/>
              </a:spcBef>
              <a:spcAft>
                <a:spcPts val="0"/>
              </a:spcAft>
              <a:buSzPct val="90000"/>
            </a:pPr>
            <a:r>
              <a:rPr lang="en-GB" sz="1900" dirty="0">
                <a:solidFill>
                  <a:schemeClr val="tx1"/>
                </a:solidFill>
                <a:latin typeface="Segoe UI (Textkörper)"/>
              </a:rPr>
              <a:t>Voluntary</a:t>
            </a:r>
          </a:p>
          <a:p>
            <a:pPr marL="1026450" lvl="2" indent="-285750" algn="just">
              <a:lnSpc>
                <a:spcPct val="110000"/>
              </a:lnSpc>
              <a:spcBef>
                <a:spcPts val="600"/>
              </a:spcBef>
              <a:spcAft>
                <a:spcPts val="0"/>
              </a:spcAft>
              <a:buSzPct val="90000"/>
            </a:pPr>
            <a:r>
              <a:rPr lang="en-GB" sz="1900" dirty="0">
                <a:solidFill>
                  <a:schemeClr val="tx1"/>
                </a:solidFill>
                <a:latin typeface="Segoe UI (Textkörper)"/>
              </a:rPr>
              <a:t>For a particular case</a:t>
            </a:r>
          </a:p>
          <a:p>
            <a:pPr marL="1026450" lvl="2" indent="-285750" algn="just">
              <a:lnSpc>
                <a:spcPct val="110000"/>
              </a:lnSpc>
              <a:spcBef>
                <a:spcPts val="600"/>
              </a:spcBef>
              <a:spcAft>
                <a:spcPts val="0"/>
              </a:spcAft>
              <a:buSzPct val="90000"/>
            </a:pPr>
            <a:r>
              <a:rPr lang="en-GB" sz="1900" dirty="0">
                <a:solidFill>
                  <a:schemeClr val="tx1"/>
                </a:solidFill>
                <a:latin typeface="Segoe UI (Textkörper)"/>
              </a:rPr>
              <a:t>Unambiguous form</a:t>
            </a:r>
          </a:p>
          <a:p>
            <a:pPr marL="1026450" lvl="2" indent="-285750" algn="just">
              <a:lnSpc>
                <a:spcPct val="110000"/>
              </a:lnSpc>
              <a:spcBef>
                <a:spcPts val="600"/>
              </a:spcBef>
              <a:spcAft>
                <a:spcPts val="0"/>
              </a:spcAft>
              <a:buSzPct val="90000"/>
            </a:pPr>
            <a:r>
              <a:rPr lang="en-GB" sz="1900" dirty="0">
                <a:solidFill>
                  <a:schemeClr val="tx1"/>
                </a:solidFill>
                <a:latin typeface="Segoe UI (Textkörper)"/>
              </a:rPr>
              <a:t>Can be withdrawn at any time (the data are then deleted)</a:t>
            </a:r>
          </a:p>
          <a:p>
            <a:pPr marL="1026450" lvl="2" indent="-285750" algn="just">
              <a:lnSpc>
                <a:spcPct val="110000"/>
              </a:lnSpc>
              <a:spcBef>
                <a:spcPts val="600"/>
              </a:spcBef>
              <a:spcAft>
                <a:spcPts val="600"/>
              </a:spcAft>
              <a:buSzPct val="90000"/>
            </a:pPr>
            <a:r>
              <a:rPr lang="en-GB" sz="1900" dirty="0">
                <a:solidFill>
                  <a:schemeClr val="tx1"/>
                </a:solidFill>
                <a:latin typeface="Segoe UI (Textkörper)"/>
              </a:rPr>
              <a:t>In writing or in the form of an act clearly expressing agreement</a:t>
            </a:r>
          </a:p>
          <a:p>
            <a:pPr marL="285750" lvl="0" indent="-285750" algn="just">
              <a:lnSpc>
                <a:spcPct val="110000"/>
              </a:lnSpc>
              <a:spcBef>
                <a:spcPts val="1200"/>
              </a:spcBef>
              <a:spcAft>
                <a:spcPts val="600"/>
              </a:spcAft>
              <a:buClr>
                <a:srgbClr val="FF0000"/>
              </a:buClr>
              <a:buSzPct val="90000"/>
              <a:buFont typeface="Wingdings" panose="05000000000000000000" pitchFamily="2" charset="2"/>
              <a:buChar char="§"/>
            </a:pPr>
            <a:r>
              <a:rPr lang="en-GB" sz="2400" dirty="0">
                <a:latin typeface="Segoe UI (Textkörper)"/>
              </a:rPr>
              <a:t>In addition to content covered by data privacy regulations, informed consent must also cover content set down in the research ethics guidelines of individual disciplines. </a:t>
            </a:r>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36</a:t>
            </a:fld>
            <a:endParaRPr lang="de-DE"/>
          </a:p>
        </p:txBody>
      </p:sp>
      <p:graphicFrame>
        <p:nvGraphicFramePr>
          <p:cNvPr id="10" name="Inhaltsplatzhalter 6">
            <a:extLst>
              <a:ext uri="{FF2B5EF4-FFF2-40B4-BE49-F238E27FC236}">
                <a16:creationId xmlns:a16="http://schemas.microsoft.com/office/drawing/2014/main" id="{3AB864CF-7F4B-41E3-A79C-C2AB80FC87F1}"/>
              </a:ext>
            </a:extLst>
          </p:cNvPr>
          <p:cNvGraphicFramePr>
            <a:graphicFrameLocks/>
          </p:cNvGraphicFramePr>
          <p:nvPr>
            <p:extLst>
              <p:ext uri="{D42A27DB-BD31-4B8C-83A1-F6EECF244321}">
                <p14:modId xmlns:p14="http://schemas.microsoft.com/office/powerpoint/2010/main" val="4278839223"/>
              </p:ext>
            </p:extLst>
          </p:nvPr>
        </p:nvGraphicFramePr>
        <p:xfrm>
          <a:off x="394816" y="4625684"/>
          <a:ext cx="2230481" cy="181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47567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34C7848-32C0-473C-BBB6-525FCB0CB8D9}"/>
              </a:ext>
            </a:extLst>
          </p:cNvPr>
          <p:cNvSpPr>
            <a:spLocks noGrp="1"/>
          </p:cNvSpPr>
          <p:nvPr>
            <p:ph type="title"/>
          </p:nvPr>
        </p:nvSpPr>
        <p:spPr/>
        <p:txBody>
          <a:bodyPr>
            <a:normAutofit/>
          </a:bodyPr>
          <a:lstStyle/>
          <a:p>
            <a:r>
              <a:rPr lang="en-GB" dirty="0"/>
              <a:t>Informed consent: additional </a:t>
            </a:r>
            <a:r>
              <a:rPr lang="en-GB"/>
              <a:t>important information</a:t>
            </a:r>
            <a:endParaRPr lang="en-GB" dirty="0"/>
          </a:p>
        </p:txBody>
      </p:sp>
      <p:sp>
        <p:nvSpPr>
          <p:cNvPr id="9" name="Inhaltsplatzhalter 4">
            <a:extLst>
              <a:ext uri="{FF2B5EF4-FFF2-40B4-BE49-F238E27FC236}">
                <a16:creationId xmlns:a16="http://schemas.microsoft.com/office/drawing/2014/main" id="{C8561C70-55FE-42FF-A32E-10CBFC61850F}"/>
              </a:ext>
            </a:extLst>
          </p:cNvPr>
          <p:cNvSpPr>
            <a:spLocks noGrp="1"/>
          </p:cNvSpPr>
          <p:nvPr>
            <p:ph idx="1"/>
          </p:nvPr>
        </p:nvSpPr>
        <p:spPr>
          <a:xfrm>
            <a:off x="3179423" y="1876927"/>
            <a:ext cx="8345103" cy="4546098"/>
          </a:xfrm>
        </p:spPr>
        <p:txBody>
          <a:bodyPr>
            <a:noAutofit/>
          </a:bodyPr>
          <a:lstStyle/>
          <a:p>
            <a:pPr marL="493200" indent="-457200">
              <a:buFont typeface="Wingdings" panose="05000000000000000000" pitchFamily="2" charset="2"/>
              <a:buChar char="§"/>
            </a:pPr>
            <a:r>
              <a:rPr lang="en-GB" sz="2000" dirty="0"/>
              <a:t>Name and contact data of the controller responsible for the project, their representative if applicable, and the data protection officer</a:t>
            </a:r>
          </a:p>
          <a:p>
            <a:pPr marL="493200" indent="-457200">
              <a:buFont typeface="Wingdings" panose="05000000000000000000" pitchFamily="2" charset="2"/>
              <a:buChar char="§"/>
            </a:pPr>
            <a:r>
              <a:rPr lang="en-GB" sz="2000" dirty="0"/>
              <a:t>Purpose(s) of data processing</a:t>
            </a:r>
          </a:p>
          <a:p>
            <a:pPr marL="493200" indent="-457200">
              <a:buFont typeface="Wingdings" panose="05000000000000000000" pitchFamily="2" charset="2"/>
              <a:buChar char="§"/>
            </a:pPr>
            <a:r>
              <a:rPr lang="en-GB" sz="2000" dirty="0"/>
              <a:t>Legal basis for data processing</a:t>
            </a:r>
          </a:p>
          <a:p>
            <a:pPr marL="493200" indent="-457200">
              <a:buFont typeface="Wingdings" panose="05000000000000000000" pitchFamily="2" charset="2"/>
              <a:buChar char="§"/>
            </a:pPr>
            <a:r>
              <a:rPr lang="en-GB" sz="2000" dirty="0"/>
              <a:t>Information about (or criteria for) maximum storage time</a:t>
            </a:r>
          </a:p>
          <a:p>
            <a:pPr marL="493200" indent="-457200">
              <a:spcAft>
                <a:spcPts val="600"/>
              </a:spcAft>
              <a:buFont typeface="Wingdings" panose="05000000000000000000" pitchFamily="2" charset="2"/>
              <a:buChar char="§"/>
            </a:pPr>
            <a:r>
              <a:rPr lang="en-GB" sz="2000" dirty="0"/>
              <a:t>Information on study participants‘ main rights in relation to their data</a:t>
            </a:r>
          </a:p>
          <a:p>
            <a:pPr lvl="2">
              <a:spcAft>
                <a:spcPts val="0"/>
              </a:spcAft>
            </a:pPr>
            <a:r>
              <a:rPr lang="en-GB" sz="1800" dirty="0">
                <a:solidFill>
                  <a:schemeClr val="tx1"/>
                </a:solidFill>
              </a:rPr>
              <a:t>Right to information</a:t>
            </a:r>
          </a:p>
          <a:p>
            <a:pPr lvl="2">
              <a:spcAft>
                <a:spcPts val="0"/>
              </a:spcAft>
            </a:pPr>
            <a:r>
              <a:rPr lang="en-GB" sz="1800" dirty="0">
                <a:solidFill>
                  <a:schemeClr val="tx1"/>
                </a:solidFill>
              </a:rPr>
              <a:t>Right to rectification</a:t>
            </a:r>
          </a:p>
          <a:p>
            <a:pPr lvl="2">
              <a:spcAft>
                <a:spcPts val="0"/>
              </a:spcAft>
            </a:pPr>
            <a:r>
              <a:rPr lang="en-GB" sz="1800" dirty="0">
                <a:solidFill>
                  <a:schemeClr val="tx1"/>
                </a:solidFill>
              </a:rPr>
              <a:t>Right to erasure</a:t>
            </a:r>
          </a:p>
          <a:p>
            <a:pPr lvl="2">
              <a:spcAft>
                <a:spcPts val="0"/>
              </a:spcAft>
            </a:pPr>
            <a:r>
              <a:rPr lang="en-GB" sz="1800" dirty="0">
                <a:solidFill>
                  <a:schemeClr val="tx1"/>
                </a:solidFill>
              </a:rPr>
              <a:t>Right to restriction of processing</a:t>
            </a:r>
          </a:p>
          <a:p>
            <a:pPr lvl="2">
              <a:spcAft>
                <a:spcPts val="0"/>
              </a:spcAft>
            </a:pPr>
            <a:r>
              <a:rPr lang="en-GB" sz="1800" dirty="0">
                <a:solidFill>
                  <a:schemeClr val="tx1"/>
                </a:solidFill>
              </a:rPr>
              <a:t>Right to object </a:t>
            </a:r>
          </a:p>
          <a:p>
            <a:pPr marL="493200" indent="-457200">
              <a:spcBef>
                <a:spcPts val="1200"/>
              </a:spcBef>
              <a:buFont typeface="Wingdings" panose="05000000000000000000" pitchFamily="2" charset="2"/>
              <a:buChar char="§"/>
            </a:pPr>
            <a:r>
              <a:rPr lang="en-GB" sz="2000" dirty="0"/>
              <a:t>Right to judicial remedy against a supervising authority</a:t>
            </a:r>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37</a:t>
            </a:fld>
            <a:endParaRPr lang="de-DE"/>
          </a:p>
        </p:txBody>
      </p:sp>
      <p:graphicFrame>
        <p:nvGraphicFramePr>
          <p:cNvPr id="7" name="Inhaltsplatzhalter 6">
            <a:extLst>
              <a:ext uri="{FF2B5EF4-FFF2-40B4-BE49-F238E27FC236}">
                <a16:creationId xmlns:a16="http://schemas.microsoft.com/office/drawing/2014/main" id="{D81ECC89-7827-4109-9CE5-3B432C562765}"/>
              </a:ext>
            </a:extLst>
          </p:cNvPr>
          <p:cNvGraphicFramePr>
            <a:graphicFrameLocks/>
          </p:cNvGraphicFramePr>
          <p:nvPr>
            <p:extLst>
              <p:ext uri="{D42A27DB-BD31-4B8C-83A1-F6EECF244321}">
                <p14:modId xmlns:p14="http://schemas.microsoft.com/office/powerpoint/2010/main" val="2636580349"/>
              </p:ext>
            </p:extLst>
          </p:nvPr>
        </p:nvGraphicFramePr>
        <p:xfrm>
          <a:off x="394816" y="4625684"/>
          <a:ext cx="2230481" cy="181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7622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38</a:t>
            </a:fld>
            <a:endParaRPr lang="de-DE"/>
          </a:p>
        </p:txBody>
      </p:sp>
      <p:sp>
        <p:nvSpPr>
          <p:cNvPr id="10" name="Rechteck 9">
            <a:extLst>
              <a:ext uri="{FF2B5EF4-FFF2-40B4-BE49-F238E27FC236}">
                <a16:creationId xmlns:a16="http://schemas.microsoft.com/office/drawing/2014/main" id="{4FFC8284-BB57-4832-82FC-F71F22364C50}"/>
              </a:ext>
            </a:extLst>
          </p:cNvPr>
          <p:cNvSpPr/>
          <p:nvPr/>
        </p:nvSpPr>
        <p:spPr>
          <a:xfrm>
            <a:off x="702524" y="1182183"/>
            <a:ext cx="10786951" cy="538274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p>
        </p:txBody>
      </p:sp>
      <p:sp>
        <p:nvSpPr>
          <p:cNvPr id="13" name="Inhaltsplatzhalter 4">
            <a:extLst>
              <a:ext uri="{FF2B5EF4-FFF2-40B4-BE49-F238E27FC236}">
                <a16:creationId xmlns:a16="http://schemas.microsoft.com/office/drawing/2014/main" id="{0866D207-AB1C-462F-B9F1-DC0EC7F11D8A}"/>
              </a:ext>
            </a:extLst>
          </p:cNvPr>
          <p:cNvSpPr txBox="1">
            <a:spLocks/>
          </p:cNvSpPr>
          <p:nvPr/>
        </p:nvSpPr>
        <p:spPr>
          <a:xfrm>
            <a:off x="1306172" y="1378231"/>
            <a:ext cx="9994874" cy="4515025"/>
          </a:xfrm>
          <a:prstGeom prst="rect">
            <a:avLst/>
          </a:prstGeom>
        </p:spPr>
        <p:txBody>
          <a:bodyPr vert="horz" lIns="0" tIns="0" rIns="0" bIns="0" rtlCol="0">
            <a:noAutofit/>
          </a:bodyPr>
          <a:lstStyle>
            <a:lvl1pPr marL="36000" indent="0" algn="l" defTabSz="914400" rtl="0" eaLnBrk="1" latinLnBrk="0" hangingPunct="1">
              <a:lnSpc>
                <a:spcPct val="100000"/>
              </a:lnSpc>
              <a:spcBef>
                <a:spcPts val="0"/>
              </a:spcBef>
              <a:spcAft>
                <a:spcPts val="1200"/>
              </a:spcAft>
              <a:buClr>
                <a:schemeClr val="accent2"/>
              </a:buClr>
              <a:buFontTx/>
              <a:buNone/>
              <a:defRPr sz="3200" kern="1200">
                <a:solidFill>
                  <a:schemeClr val="tx1"/>
                </a:solidFill>
                <a:latin typeface="Segoe UI" panose="020B0502040204020203" pitchFamily="34" charset="0"/>
                <a:ea typeface="+mn-ea"/>
                <a:cs typeface="Segoe UI" panose="020B0502040204020203" pitchFamily="34" charset="0"/>
              </a:defRPr>
            </a:lvl1pPr>
            <a:lvl2pPr marL="946350" indent="-514350" algn="l" defTabSz="914400" rtl="0" eaLnBrk="1" latinLnBrk="0" hangingPunct="1">
              <a:lnSpc>
                <a:spcPct val="100000"/>
              </a:lnSpc>
              <a:spcBef>
                <a:spcPts val="0"/>
              </a:spcBef>
              <a:spcAft>
                <a:spcPts val="1200"/>
              </a:spcAft>
              <a:buClr>
                <a:schemeClr val="accent2"/>
              </a:buClr>
              <a:buFont typeface="+mj-lt"/>
              <a:buAutoNum type="alphaLcParenR"/>
              <a:defRPr lang="de-DE" sz="2800" kern="1200">
                <a:solidFill>
                  <a:schemeClr val="tx1"/>
                </a:solidFill>
                <a:latin typeface="Segoe UI" panose="020B0502040204020203" pitchFamily="34" charset="0"/>
                <a:ea typeface="+mn-ea"/>
                <a:cs typeface="Segoe UI" panose="020B0502040204020203" pitchFamily="34" charset="0"/>
              </a:defRPr>
            </a:lvl2pPr>
            <a:lvl3pPr marL="1348200" indent="-457200" algn="l" defTabSz="914400" rtl="0" eaLnBrk="1" latinLnBrk="0" hangingPunct="1">
              <a:lnSpc>
                <a:spcPct val="100000"/>
              </a:lnSpc>
              <a:spcBef>
                <a:spcPts val="0"/>
              </a:spcBef>
              <a:spcAft>
                <a:spcPts val="1200"/>
              </a:spcAft>
              <a:buFont typeface="Wingdings" panose="05000000000000000000" pitchFamily="2" charset="2"/>
              <a:buChar char="§"/>
              <a:defRPr sz="2400" kern="1200">
                <a:solidFill>
                  <a:schemeClr val="accent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0"/>
              </a:spcBef>
              <a:spcAft>
                <a:spcPts val="1200"/>
              </a:spcAft>
              <a:buClr>
                <a:schemeClr val="bg1">
                  <a:lumMod val="50000"/>
                </a:schemeClr>
              </a:buClr>
              <a:buFont typeface="Wingdings" panose="05000000000000000000" pitchFamily="2" charset="2"/>
              <a:buChar char="§"/>
              <a:defRPr sz="20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Segoe UI Semibold" panose="020B0702040204020203" pitchFamily="34" charset="0"/>
                <a:cs typeface="Segoe UI Semibold" panose="020B0702040204020203" pitchFamily="34" charset="0"/>
              </a:rPr>
              <a:t>Informed consent: templates and support</a:t>
            </a:r>
            <a:endParaRPr lang="en-GB" sz="2000" dirty="0">
              <a:solidFill>
                <a:schemeClr val="tx1">
                  <a:lumMod val="50000"/>
                  <a:lumOff val="50000"/>
                </a:schemeClr>
              </a:solidFill>
              <a:latin typeface="Segoe UI Semibold" panose="020B0702040204020203" pitchFamily="34" charset="0"/>
              <a:cs typeface="Segoe UI Semibold" panose="020B0702040204020203" pitchFamily="34" charset="0"/>
              <a:hlinkClick r:id="rId3">
                <a:extLst>
                  <a:ext uri="{A12FA001-AC4F-418D-AE19-62706E023703}">
                    <ahyp:hlinkClr xmlns:ahyp="http://schemas.microsoft.com/office/drawing/2018/hyperlinkcolor" val="tx"/>
                  </a:ext>
                </a:extLst>
              </a:hlinkClick>
            </a:endParaRPr>
          </a:p>
          <a:p>
            <a:pPr marL="457200" lvl="0" indent="-457200">
              <a:lnSpc>
                <a:spcPct val="120000"/>
              </a:lnSpc>
              <a:spcAft>
                <a:spcPts val="1000"/>
              </a:spcAft>
              <a:buClr>
                <a:srgbClr val="FF0000"/>
              </a:buClr>
              <a:buSzPct val="100000"/>
              <a:buFont typeface="Wingdings" panose="05000000000000000000" pitchFamily="2" charset="2"/>
              <a:buChar char="§"/>
            </a:pPr>
            <a:r>
              <a:rPr lang="en-US" sz="1600" dirty="0"/>
              <a:t>DARIAH-EU ELDAH. (2021). </a:t>
            </a:r>
            <a:r>
              <a:rPr lang="en-US" sz="1600" i="1" dirty="0"/>
              <a:t>Welcome to the DARIAH ELDAH Consent Form Wizard (CFW)</a:t>
            </a:r>
            <a:r>
              <a:rPr lang="en-US" sz="1600" dirty="0"/>
              <a:t>. </a:t>
            </a:r>
            <a:r>
              <a:rPr lang="en-US" sz="1600" dirty="0">
                <a:hlinkClick r:id="rId4"/>
              </a:rPr>
              <a:t>https://consent.dariah.eu/node/2</a:t>
            </a:r>
            <a:endParaRPr lang="en-US" sz="1600" dirty="0"/>
          </a:p>
          <a:p>
            <a:pPr marL="457200" lvl="0" indent="-457200">
              <a:lnSpc>
                <a:spcPct val="120000"/>
              </a:lnSpc>
              <a:spcAft>
                <a:spcPts val="1000"/>
              </a:spcAft>
              <a:buClr>
                <a:srgbClr val="FF0000"/>
              </a:buClr>
              <a:buSzPct val="100000"/>
              <a:buFont typeface="Wingdings" panose="05000000000000000000" pitchFamily="2" charset="2"/>
              <a:buChar char="§"/>
            </a:pPr>
            <a:r>
              <a:rPr lang="de-DE" sz="1600" dirty="0"/>
              <a:t>German Psychological Society (DGPS). (2018). </a:t>
            </a:r>
            <a:r>
              <a:rPr lang="de-DE" sz="1600" i="1" dirty="0"/>
              <a:t>Ethisches Handeln in der psychologischen Forschung: Empfehlungen der Deutschen Gesellschaft für Psychologie für Forschende und Ethikkommissionen </a:t>
            </a:r>
            <a:r>
              <a:rPr lang="de-DE" sz="1600" dirty="0"/>
              <a:t>(1st edition). Hogrefe. (German)</a:t>
            </a:r>
          </a:p>
          <a:p>
            <a:pPr marL="457200" lvl="0" indent="-457200">
              <a:lnSpc>
                <a:spcPct val="120000"/>
              </a:lnSpc>
              <a:spcAft>
                <a:spcPts val="1000"/>
              </a:spcAft>
              <a:buClr>
                <a:srgbClr val="FF0000"/>
              </a:buClr>
              <a:buSzPct val="100000"/>
              <a:buFont typeface="Wingdings" panose="05000000000000000000" pitchFamily="2" charset="2"/>
              <a:buChar char="§"/>
            </a:pPr>
            <a:r>
              <a:rPr lang="de-DE" sz="1600" dirty="0"/>
              <a:t>FDZ Qualiservice. (</a:t>
            </a:r>
            <a:r>
              <a:rPr lang="de-DE" sz="1600" dirty="0" err="1"/>
              <a:t>n.d</a:t>
            </a:r>
            <a:r>
              <a:rPr lang="de-DE" sz="1600" dirty="0"/>
              <a:t>.). </a:t>
            </a:r>
            <a:r>
              <a:rPr lang="de-DE" sz="1600" i="1" dirty="0"/>
              <a:t>Helpdesk: Downloads</a:t>
            </a:r>
            <a:r>
              <a:rPr lang="de-DE" sz="1600" dirty="0"/>
              <a:t>. </a:t>
            </a:r>
            <a:r>
              <a:rPr lang="de-DE" sz="1600" u="sng" dirty="0">
                <a:solidFill>
                  <a:schemeClr val="tx1">
                    <a:lumMod val="50000"/>
                    <a:lumOff val="50000"/>
                  </a:schemeClr>
                </a:solidFill>
              </a:rPr>
              <a:t>https://www.qualiservice.org/en/the-helpdesk.html#downloads</a:t>
            </a:r>
          </a:p>
          <a:p>
            <a:pPr marL="457200" lvl="0" indent="-457200">
              <a:lnSpc>
                <a:spcPct val="120000"/>
              </a:lnSpc>
              <a:spcAft>
                <a:spcPts val="1000"/>
              </a:spcAft>
              <a:buClr>
                <a:srgbClr val="FF0000"/>
              </a:buClr>
              <a:buSzPct val="100000"/>
              <a:buFont typeface="Wingdings" panose="05000000000000000000" pitchFamily="2" charset="2"/>
              <a:buChar char="§"/>
            </a:pPr>
            <a:r>
              <a:rPr lang="de-DE" sz="1600" dirty="0"/>
              <a:t>VerbundFDB. (2018). </a:t>
            </a:r>
            <a:r>
              <a:rPr lang="de-DE" sz="1600" i="1" dirty="0"/>
              <a:t>Formulierungsbeispiele für „informierte Einwilligungen“. </a:t>
            </a:r>
            <a:r>
              <a:rPr lang="de-DE" sz="1600" dirty="0"/>
              <a:t>Version 2.1. </a:t>
            </a:r>
            <a:r>
              <a:rPr lang="de-DE" sz="1600" u="sng" dirty="0">
                <a:solidFill>
                  <a:schemeClr val="tx1">
                    <a:lumMod val="50000"/>
                    <a:lumOff val="50000"/>
                  </a:schemeClr>
                </a:solidFill>
                <a:hlinkClick r:id="rId5">
                  <a:extLst>
                    <a:ext uri="{A12FA001-AC4F-418D-AE19-62706E023703}">
                      <ahyp:hlinkClr xmlns:ahyp="http://schemas.microsoft.com/office/drawing/2018/hyperlinkcolor" val="tx"/>
                    </a:ext>
                  </a:extLst>
                </a:hlinkClick>
              </a:rPr>
              <a:t>https://doi.org/10.25656/01:22301</a:t>
            </a:r>
            <a:r>
              <a:rPr lang="de-DE" sz="1600" dirty="0"/>
              <a:t> (German)</a:t>
            </a:r>
          </a:p>
          <a:p>
            <a:pPr marL="457200" lvl="0" indent="-457200">
              <a:lnSpc>
                <a:spcPct val="120000"/>
              </a:lnSpc>
              <a:spcAft>
                <a:spcPts val="1000"/>
              </a:spcAft>
              <a:buClr>
                <a:srgbClr val="FF0000"/>
              </a:buClr>
              <a:buSzPct val="100000"/>
              <a:buFont typeface="Wingdings" panose="05000000000000000000" pitchFamily="2" charset="2"/>
              <a:buChar char="§"/>
            </a:pPr>
            <a:r>
              <a:rPr lang="de-DE" sz="1600" dirty="0"/>
              <a:t>VerbundFDB. (2018). Fo</a:t>
            </a:r>
            <a:r>
              <a:rPr lang="de-DE" sz="1600" i="1" dirty="0"/>
              <a:t>rmulierungsbeispiele für „informierte Einwilligungen“ in leichter Sprache</a:t>
            </a:r>
            <a:r>
              <a:rPr lang="de-DE" sz="1600" dirty="0"/>
              <a:t>. Version 1.1. </a:t>
            </a:r>
            <a:r>
              <a:rPr lang="de-DE" sz="1600" u="sng" dirty="0">
                <a:solidFill>
                  <a:schemeClr val="tx1">
                    <a:lumMod val="50000"/>
                    <a:lumOff val="50000"/>
                  </a:schemeClr>
                </a:solidFill>
                <a:hlinkClick r:id="rId6">
                  <a:extLst>
                    <a:ext uri="{A12FA001-AC4F-418D-AE19-62706E023703}">
                      <ahyp:hlinkClr xmlns:ahyp="http://schemas.microsoft.com/office/drawing/2018/hyperlinkcolor" val="tx"/>
                    </a:ext>
                  </a:extLst>
                </a:hlinkClick>
              </a:rPr>
              <a:t>https://doi.org/10.25656/01:22302</a:t>
            </a:r>
            <a:r>
              <a:rPr lang="de-DE" sz="1600" dirty="0"/>
              <a:t> (German)</a:t>
            </a:r>
          </a:p>
          <a:p>
            <a:pPr marL="457200" lvl="0" indent="-457200">
              <a:lnSpc>
                <a:spcPct val="120000"/>
              </a:lnSpc>
              <a:spcAft>
                <a:spcPts val="1000"/>
              </a:spcAft>
              <a:buClr>
                <a:srgbClr val="FF0000"/>
              </a:buClr>
              <a:buSzPct val="100000"/>
              <a:buFont typeface="Wingdings" panose="05000000000000000000" pitchFamily="2" charset="2"/>
              <a:buChar char="§"/>
            </a:pPr>
            <a:r>
              <a:rPr lang="de-DE" sz="1600" dirty="0"/>
              <a:t>VerbundFDB. (2019). </a:t>
            </a:r>
            <a:r>
              <a:rPr lang="de-DE" sz="1600" i="1" dirty="0"/>
              <a:t>Checkliste zur Erstellung rechtskonformer Einwilligungserklärungen mit besonderer Berücksichtigung von Erhebungen an Schulen. </a:t>
            </a:r>
            <a:r>
              <a:rPr lang="de-DE" sz="1600" dirty="0"/>
              <a:t>Version 2.0. </a:t>
            </a:r>
            <a:r>
              <a:rPr lang="de-DE" sz="1600" u="sng" dirty="0">
                <a:solidFill>
                  <a:schemeClr val="tx1">
                    <a:lumMod val="50000"/>
                    <a:lumOff val="50000"/>
                  </a:schemeClr>
                </a:solidFill>
                <a:hlinkClick r:id="rId7"/>
              </a:rPr>
              <a:t>https://doi.org/10.25656/01:22297</a:t>
            </a:r>
            <a:r>
              <a:rPr lang="de-DE" sz="1600" dirty="0"/>
              <a:t> (German)</a:t>
            </a:r>
          </a:p>
        </p:txBody>
      </p:sp>
      <p:pic>
        <p:nvPicPr>
          <p:cNvPr id="14" name="Grafik 13">
            <a:extLst>
              <a:ext uri="{FF2B5EF4-FFF2-40B4-BE49-F238E27FC236}">
                <a16:creationId xmlns:a16="http://schemas.microsoft.com/office/drawing/2014/main" id="{0BA6AD47-A856-4210-B35A-8A039CF17D8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43005" y="1005404"/>
            <a:ext cx="561344" cy="569599"/>
          </a:xfrm>
          <a:prstGeom prst="rect">
            <a:avLst/>
          </a:prstGeom>
        </p:spPr>
      </p:pic>
    </p:spTree>
    <p:extLst>
      <p:ext uri="{BB962C8B-B14F-4D97-AF65-F5344CB8AC3E}">
        <p14:creationId xmlns:p14="http://schemas.microsoft.com/office/powerpoint/2010/main" val="2077892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34C7848-32C0-473C-BBB6-525FCB0CB8D9}"/>
              </a:ext>
            </a:extLst>
          </p:cNvPr>
          <p:cNvSpPr>
            <a:spLocks noGrp="1"/>
          </p:cNvSpPr>
          <p:nvPr>
            <p:ph type="title"/>
          </p:nvPr>
        </p:nvSpPr>
        <p:spPr>
          <a:xfrm>
            <a:off x="720000" y="1044000"/>
            <a:ext cx="10800000" cy="630000"/>
          </a:xfrm>
        </p:spPr>
        <p:txBody>
          <a:bodyPr>
            <a:noAutofit/>
          </a:bodyPr>
          <a:lstStyle/>
          <a:p>
            <a:pPr marL="0" indent="0">
              <a:buNone/>
            </a:pPr>
            <a:r>
              <a:rPr lang="en-GB" dirty="0"/>
              <a:t>Pseudonymising and anonymising data </a:t>
            </a:r>
            <a:r>
              <a:rPr lang="de-DE" dirty="0"/>
              <a:t>(1)</a:t>
            </a:r>
          </a:p>
        </p:txBody>
      </p:sp>
      <p:sp>
        <p:nvSpPr>
          <p:cNvPr id="9" name="Inhaltsplatzhalter 4">
            <a:extLst>
              <a:ext uri="{FF2B5EF4-FFF2-40B4-BE49-F238E27FC236}">
                <a16:creationId xmlns:a16="http://schemas.microsoft.com/office/drawing/2014/main" id="{C8561C70-55FE-42FF-A32E-10CBFC61850F}"/>
              </a:ext>
            </a:extLst>
          </p:cNvPr>
          <p:cNvSpPr>
            <a:spLocks noGrp="1"/>
          </p:cNvSpPr>
          <p:nvPr>
            <p:ph idx="1"/>
          </p:nvPr>
        </p:nvSpPr>
        <p:spPr>
          <a:xfrm>
            <a:off x="3098800" y="1907999"/>
            <a:ext cx="8421200" cy="4515025"/>
          </a:xfrm>
        </p:spPr>
        <p:txBody>
          <a:bodyPr>
            <a:noAutofit/>
          </a:bodyPr>
          <a:lstStyle/>
          <a:p>
            <a:pPr marL="0" lvl="0">
              <a:spcBef>
                <a:spcPts val="600"/>
              </a:spcBef>
              <a:spcAft>
                <a:spcPts val="600"/>
              </a:spcAft>
              <a:buClr>
                <a:srgbClr val="FF0000"/>
              </a:buClr>
              <a:buSzPct val="90000"/>
            </a:pPr>
            <a:r>
              <a:rPr lang="en-GB" sz="2800" dirty="0">
                <a:latin typeface="Segoe UI Semibold" panose="020B0702040204020203" pitchFamily="34" charset="0"/>
                <a:cs typeface="Segoe UI Semibold" panose="020B0702040204020203" pitchFamily="34" charset="0"/>
              </a:rPr>
              <a:t>Pseudonymising</a:t>
            </a:r>
          </a:p>
          <a:p>
            <a:pPr marL="624600" lvl="1" indent="-285750">
              <a:spcBef>
                <a:spcPts val="600"/>
              </a:spcBef>
              <a:spcAft>
                <a:spcPts val="600"/>
              </a:spcAft>
              <a:buClr>
                <a:srgbClr val="FF0000"/>
              </a:buClr>
              <a:buSzPct val="90000"/>
              <a:buFont typeface="Wingdings" panose="05000000000000000000" pitchFamily="2" charset="2"/>
              <a:buChar char="§"/>
            </a:pPr>
            <a:r>
              <a:rPr lang="en-GB" sz="2600" dirty="0">
                <a:latin typeface="Segoe UI (Textkörper)"/>
              </a:rPr>
              <a:t>Personal details are substituted one-to-one</a:t>
            </a:r>
          </a:p>
          <a:p>
            <a:pPr marL="1278450" lvl="3" indent="-285750">
              <a:spcBef>
                <a:spcPts val="600"/>
              </a:spcBef>
              <a:buClrTx/>
              <a:buSzPct val="90000"/>
            </a:pPr>
            <a:r>
              <a:rPr lang="en-GB" sz="2400" dirty="0">
                <a:solidFill>
                  <a:schemeClr val="tx1"/>
                </a:solidFill>
                <a:latin typeface="Segoe UI (Textkörper)"/>
              </a:rPr>
              <a:t>Examples: alias, code.</a:t>
            </a:r>
          </a:p>
          <a:p>
            <a:pPr marL="624600" lvl="1" indent="-285750">
              <a:spcBef>
                <a:spcPts val="600"/>
              </a:spcBef>
              <a:spcAft>
                <a:spcPts val="600"/>
              </a:spcAft>
              <a:buClr>
                <a:srgbClr val="FF0000"/>
              </a:buClr>
              <a:buSzPct val="90000"/>
              <a:buFont typeface="Wingdings" panose="05000000000000000000" pitchFamily="2" charset="2"/>
              <a:buChar char="§"/>
            </a:pPr>
            <a:r>
              <a:rPr lang="en-GB" sz="2600" dirty="0">
                <a:latin typeface="Segoe UI (Textkörper)"/>
              </a:rPr>
              <a:t>A reference list or allocation table exists → re-identification is possible.</a:t>
            </a:r>
          </a:p>
          <a:p>
            <a:pPr marL="624600" lvl="1" indent="-285750">
              <a:spcBef>
                <a:spcPts val="600"/>
              </a:spcBef>
              <a:spcAft>
                <a:spcPts val="600"/>
              </a:spcAft>
              <a:buClr>
                <a:srgbClr val="FF0000"/>
              </a:buClr>
              <a:buSzPct val="90000"/>
              <a:buFont typeface="Wingdings" panose="05000000000000000000" pitchFamily="2" charset="2"/>
              <a:buChar char="§"/>
            </a:pPr>
            <a:r>
              <a:rPr lang="en-GB" sz="2600" dirty="0">
                <a:latin typeface="Segoe UI (Textkörper)"/>
              </a:rPr>
              <a:t>Pseudonymised data are still personal data.</a:t>
            </a:r>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39</a:t>
            </a:fld>
            <a:endParaRPr lang="de-DE"/>
          </a:p>
        </p:txBody>
      </p:sp>
      <p:graphicFrame>
        <p:nvGraphicFramePr>
          <p:cNvPr id="10" name="Inhaltsplatzhalter 6">
            <a:extLst>
              <a:ext uri="{FF2B5EF4-FFF2-40B4-BE49-F238E27FC236}">
                <a16:creationId xmlns:a16="http://schemas.microsoft.com/office/drawing/2014/main" id="{9C0D8C76-FDC5-4835-B380-5939EF172974}"/>
              </a:ext>
            </a:extLst>
          </p:cNvPr>
          <p:cNvGraphicFramePr>
            <a:graphicFrameLocks/>
          </p:cNvGraphicFramePr>
          <p:nvPr>
            <p:extLst>
              <p:ext uri="{D42A27DB-BD31-4B8C-83A1-F6EECF244321}">
                <p14:modId xmlns:p14="http://schemas.microsoft.com/office/powerpoint/2010/main" val="2636580349"/>
              </p:ext>
            </p:extLst>
          </p:nvPr>
        </p:nvGraphicFramePr>
        <p:xfrm>
          <a:off x="394816" y="4625684"/>
          <a:ext cx="2230481" cy="181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3958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1C09A0B-5938-4F5E-A819-34DFA0B2FA0F}"/>
              </a:ext>
            </a:extLst>
          </p:cNvPr>
          <p:cNvSpPr>
            <a:spLocks noGrp="1"/>
          </p:cNvSpPr>
          <p:nvPr>
            <p:ph type="sldNum" sz="quarter" idx="12"/>
          </p:nvPr>
        </p:nvSpPr>
        <p:spPr/>
        <p:txBody>
          <a:bodyPr/>
          <a:lstStyle/>
          <a:p>
            <a:fld id="{5466DDEF-6F62-4E10-A7D9-534B7EFA16E6}" type="slidenum">
              <a:rPr lang="de-DE" smtClean="0"/>
              <a:t>4</a:t>
            </a:fld>
            <a:endParaRPr lang="de-DE"/>
          </a:p>
        </p:txBody>
      </p:sp>
      <p:sp>
        <p:nvSpPr>
          <p:cNvPr id="3" name="Titel 2">
            <a:extLst>
              <a:ext uri="{FF2B5EF4-FFF2-40B4-BE49-F238E27FC236}">
                <a16:creationId xmlns:a16="http://schemas.microsoft.com/office/drawing/2014/main" id="{2C0A4D5E-C16F-4B6D-A9B8-F3D839A020D3}"/>
              </a:ext>
            </a:extLst>
          </p:cNvPr>
          <p:cNvSpPr>
            <a:spLocks noGrp="1"/>
          </p:cNvSpPr>
          <p:nvPr>
            <p:ph type="title"/>
          </p:nvPr>
        </p:nvSpPr>
        <p:spPr>
          <a:xfrm>
            <a:off x="934073" y="786506"/>
            <a:ext cx="10800000" cy="630000"/>
          </a:xfrm>
        </p:spPr>
        <p:txBody>
          <a:bodyPr>
            <a:normAutofit fontScale="90000"/>
          </a:bodyPr>
          <a:lstStyle/>
          <a:p>
            <a:pPr marL="36000" lvl="0" indent="0">
              <a:lnSpc>
                <a:spcPct val="100000"/>
              </a:lnSpc>
              <a:spcBef>
                <a:spcPts val="0"/>
              </a:spcBef>
              <a:spcAft>
                <a:spcPts val="1200"/>
              </a:spcAft>
              <a:buNone/>
            </a:pPr>
            <a:r>
              <a:rPr lang="en-GB" sz="3200" b="1" dirty="0">
                <a:solidFill>
                  <a:srgbClr val="000000"/>
                </a:solidFill>
                <a:latin typeface="Segoe UI" panose="020B0502040204020203" pitchFamily="34" charset="0"/>
                <a:ea typeface="+mn-ea"/>
                <a:cs typeface="Segoe UI" panose="020B0502040204020203" pitchFamily="34" charset="0"/>
              </a:rPr>
              <a:t>Why is RDM important?</a:t>
            </a:r>
            <a:br>
              <a:rPr lang="en-GB" sz="3200" b="1" dirty="0">
                <a:solidFill>
                  <a:srgbClr val="000000"/>
                </a:solidFill>
                <a:latin typeface="Segoe UI" panose="020B0502040204020203" pitchFamily="34" charset="0"/>
                <a:ea typeface="+mn-ea"/>
                <a:cs typeface="Segoe UI" panose="020B0502040204020203" pitchFamily="34" charset="0"/>
              </a:rPr>
            </a:br>
            <a:r>
              <a:rPr lang="en-GB" sz="3200" dirty="0">
                <a:solidFill>
                  <a:srgbClr val="000000"/>
                </a:solidFill>
                <a:latin typeface="Segoe UI" panose="020B0502040204020203" pitchFamily="34" charset="0"/>
                <a:ea typeface="+mn-ea"/>
                <a:cs typeface="Segoe UI" panose="020B0502040204020203" pitchFamily="34" charset="0"/>
              </a:rPr>
              <a:t>An example from replication studies </a:t>
            </a:r>
            <a:r>
              <a:rPr lang="de-DE" sz="3200" dirty="0">
                <a:solidFill>
                  <a:srgbClr val="000000"/>
                </a:solidFill>
                <a:latin typeface="Segoe UI" panose="020B0502040204020203" pitchFamily="34" charset="0"/>
                <a:ea typeface="+mn-ea"/>
                <a:cs typeface="Segoe UI" panose="020B0502040204020203" pitchFamily="34" charset="0"/>
              </a:rPr>
              <a:t>(1)</a:t>
            </a:r>
            <a:br>
              <a:rPr lang="de-DE" sz="3200" dirty="0">
                <a:solidFill>
                  <a:srgbClr val="000000"/>
                </a:solidFill>
                <a:latin typeface="Segoe UI" panose="020B0502040204020203" pitchFamily="34" charset="0"/>
                <a:ea typeface="+mn-ea"/>
                <a:cs typeface="Segoe UI" panose="020B0502040204020203" pitchFamily="34" charset="0"/>
              </a:rPr>
            </a:br>
            <a:endParaRPr lang="de-DE" dirty="0"/>
          </a:p>
        </p:txBody>
      </p:sp>
      <p:sp>
        <p:nvSpPr>
          <p:cNvPr id="6" name="Textfeld 5">
            <a:extLst>
              <a:ext uri="{FF2B5EF4-FFF2-40B4-BE49-F238E27FC236}">
                <a16:creationId xmlns:a16="http://schemas.microsoft.com/office/drawing/2014/main" id="{3E8E5870-A793-4D9D-B162-068E7BECD361}"/>
              </a:ext>
            </a:extLst>
          </p:cNvPr>
          <p:cNvSpPr txBox="1"/>
          <p:nvPr/>
        </p:nvSpPr>
        <p:spPr>
          <a:xfrm>
            <a:off x="3552476" y="1872678"/>
            <a:ext cx="7728332" cy="3626634"/>
          </a:xfrm>
          <a:prstGeom prst="rect">
            <a:avLst/>
          </a:prstGeom>
          <a:noFill/>
        </p:spPr>
        <p:txBody>
          <a:bodyPr wrap="square" rtlCol="0">
            <a:spAutoFit/>
          </a:bodyPr>
          <a:lstStyle/>
          <a:p>
            <a:pPr marL="342900" indent="-342900" algn="just">
              <a:spcBef>
                <a:spcPts val="1900"/>
              </a:spcBef>
              <a:buClr>
                <a:srgbClr val="FF0000"/>
              </a:buClr>
              <a:buSzPts val="1600"/>
              <a:buFont typeface="Wingdings" panose="05000000000000000000" pitchFamily="2" charset="2"/>
              <a:buChar char="§"/>
            </a:pPr>
            <a:r>
              <a:rPr lang="en-GB" dirty="0"/>
              <a:t>In a famous psychological study (“Marshmallow Test”) Shoda, </a:t>
            </a:r>
            <a:r>
              <a:rPr lang="en-GB" dirty="0" err="1"/>
              <a:t>Mischel</a:t>
            </a:r>
            <a:r>
              <a:rPr lang="en-GB" dirty="0"/>
              <a:t> and Peake (1990) found a relatively high positive correlation between preschool children‘s ability to delay gratification and adolescent cognitive achievement.</a:t>
            </a:r>
          </a:p>
          <a:p>
            <a:pPr marL="342900" indent="-342900" algn="just">
              <a:spcBef>
                <a:spcPts val="1900"/>
              </a:spcBef>
              <a:buClr>
                <a:srgbClr val="FF0000"/>
              </a:buClr>
              <a:buSzPts val="1600"/>
              <a:buFont typeface="Wingdings" panose="05000000000000000000" pitchFamily="2" charset="2"/>
              <a:buChar char="§"/>
            </a:pPr>
            <a:r>
              <a:rPr lang="en-GB" dirty="0"/>
              <a:t>Using the data of the </a:t>
            </a:r>
            <a:r>
              <a:rPr lang="en-GB" i="1" dirty="0"/>
              <a:t>Study of Early Child Care and Youth Development </a:t>
            </a:r>
            <a:r>
              <a:rPr lang="en-GB" dirty="0"/>
              <a:t>(SECCYD), freely accessible for scientific purposes, Watts, Duncan und Quan (2018) carried out a conceptual replication.</a:t>
            </a:r>
          </a:p>
          <a:p>
            <a:pPr marL="342900" indent="-342900" algn="just">
              <a:spcBef>
                <a:spcPts val="1900"/>
              </a:spcBef>
              <a:buClr>
                <a:srgbClr val="FF0000"/>
              </a:buClr>
              <a:buSzPts val="1600"/>
              <a:buFont typeface="Wingdings" panose="05000000000000000000" pitchFamily="2" charset="2"/>
              <a:buChar char="§"/>
            </a:pPr>
            <a:r>
              <a:rPr lang="en-GB" dirty="0"/>
              <a:t>With their much larger sample, they found a lower correlation that was further reduced after controlling for family background, early cognitive ability and home environment</a:t>
            </a:r>
            <a:r>
              <a:rPr lang="de-DE" dirty="0"/>
              <a:t>.</a:t>
            </a:r>
          </a:p>
          <a:p>
            <a:endParaRPr lang="de-DE" dirty="0"/>
          </a:p>
        </p:txBody>
      </p:sp>
      <p:sp>
        <p:nvSpPr>
          <p:cNvPr id="8" name="Rechteck 7">
            <a:extLst>
              <a:ext uri="{FF2B5EF4-FFF2-40B4-BE49-F238E27FC236}">
                <a16:creationId xmlns:a16="http://schemas.microsoft.com/office/drawing/2014/main" id="{8D97D611-2787-4C0F-90D6-58D7AF3509E3}"/>
              </a:ext>
            </a:extLst>
          </p:cNvPr>
          <p:cNvSpPr/>
          <p:nvPr/>
        </p:nvSpPr>
        <p:spPr>
          <a:xfrm>
            <a:off x="139688" y="5486608"/>
            <a:ext cx="3412787" cy="1338828"/>
          </a:xfrm>
          <a:prstGeom prst="rect">
            <a:avLst/>
          </a:prstGeom>
        </p:spPr>
        <p:txBody>
          <a:bodyPr wrap="square">
            <a:spAutoFit/>
          </a:bodyPr>
          <a:lstStyle/>
          <a:p>
            <a:pPr lvl="0"/>
            <a:r>
              <a:rPr lang="de-DE" sz="900" dirty="0">
                <a:solidFill>
                  <a:sysClr val="window" lastClr="FFFFFF">
                    <a:lumMod val="50000"/>
                  </a:sysClr>
                </a:solidFill>
              </a:rPr>
              <a:t>Sources: </a:t>
            </a:r>
          </a:p>
          <a:p>
            <a:pPr lvl="0" algn="just"/>
            <a:r>
              <a:rPr lang="en-US" sz="900" dirty="0">
                <a:solidFill>
                  <a:sysClr val="window" lastClr="FFFFFF">
                    <a:lumMod val="50000"/>
                  </a:sysClr>
                </a:solidFill>
              </a:rPr>
              <a:t>Shoda et al, (1990). Predicting adolescent cognitive and self-regulatory competencies from preschool delay of gratification: Identifying diagnostic conditions. </a:t>
            </a:r>
            <a:r>
              <a:rPr lang="en-US" sz="900" i="1" dirty="0">
                <a:solidFill>
                  <a:sysClr val="window" lastClr="FFFFFF">
                    <a:lumMod val="50000"/>
                  </a:sysClr>
                </a:solidFill>
              </a:rPr>
              <a:t>Developmental Psychology</a:t>
            </a:r>
            <a:r>
              <a:rPr lang="en-US" sz="900" dirty="0">
                <a:solidFill>
                  <a:sysClr val="window" lastClr="FFFFFF">
                    <a:lumMod val="50000"/>
                  </a:sysClr>
                </a:solidFill>
              </a:rPr>
              <a:t>, 26, 978–986.</a:t>
            </a:r>
          </a:p>
          <a:p>
            <a:pPr lvl="0" algn="just"/>
            <a:r>
              <a:rPr lang="en-US" sz="900" dirty="0">
                <a:solidFill>
                  <a:sysClr val="window" lastClr="FFFFFF">
                    <a:lumMod val="50000"/>
                  </a:sysClr>
                </a:solidFill>
              </a:rPr>
              <a:t>Watts et al. (2018). Revisiting the marshmallow test: A conceptual replication investigating links between early delay of gratification and later outcomes. </a:t>
            </a:r>
            <a:r>
              <a:rPr lang="en-US" sz="900" i="1" dirty="0">
                <a:solidFill>
                  <a:sysClr val="window" lastClr="FFFFFF">
                    <a:lumMod val="50000"/>
                  </a:sysClr>
                </a:solidFill>
              </a:rPr>
              <a:t>Psychological Science</a:t>
            </a:r>
            <a:r>
              <a:rPr lang="en-US" sz="900" dirty="0">
                <a:solidFill>
                  <a:sysClr val="window" lastClr="FFFFFF">
                    <a:lumMod val="50000"/>
                  </a:sysClr>
                </a:solidFill>
              </a:rPr>
              <a:t>, 29, 1159–1177.</a:t>
            </a:r>
            <a:endParaRPr lang="de-DE" sz="900" dirty="0">
              <a:solidFill>
                <a:sysClr val="window" lastClr="FFFFFF">
                  <a:lumMod val="50000"/>
                </a:sysClr>
              </a:solidFill>
            </a:endParaRPr>
          </a:p>
        </p:txBody>
      </p:sp>
      <p:pic>
        <p:nvPicPr>
          <p:cNvPr id="5" name="Grafik 4">
            <a:extLst>
              <a:ext uri="{FF2B5EF4-FFF2-40B4-BE49-F238E27FC236}">
                <a16:creationId xmlns:a16="http://schemas.microsoft.com/office/drawing/2014/main" id="{53176121-D05A-4748-8D0B-53E46F35CCD8}"/>
              </a:ext>
            </a:extLst>
          </p:cNvPr>
          <p:cNvPicPr>
            <a:picLocks noChangeAspect="1"/>
          </p:cNvPicPr>
          <p:nvPr/>
        </p:nvPicPr>
        <p:blipFill>
          <a:blip r:embed="rId2"/>
          <a:stretch>
            <a:fillRect/>
          </a:stretch>
        </p:blipFill>
        <p:spPr>
          <a:xfrm>
            <a:off x="765128" y="2096256"/>
            <a:ext cx="2161905" cy="2733333"/>
          </a:xfrm>
          <a:prstGeom prst="rect">
            <a:avLst/>
          </a:prstGeom>
        </p:spPr>
      </p:pic>
      <p:sp>
        <p:nvSpPr>
          <p:cNvPr id="10" name="Textfeld 9">
            <a:extLst>
              <a:ext uri="{FF2B5EF4-FFF2-40B4-BE49-F238E27FC236}">
                <a16:creationId xmlns:a16="http://schemas.microsoft.com/office/drawing/2014/main" id="{54C1D643-1695-4CCF-9583-9608E6603BA0}"/>
              </a:ext>
            </a:extLst>
          </p:cNvPr>
          <p:cNvSpPr txBox="1"/>
          <p:nvPr/>
        </p:nvSpPr>
        <p:spPr>
          <a:xfrm>
            <a:off x="865491" y="2468880"/>
            <a:ext cx="1920526" cy="307777"/>
          </a:xfrm>
          <a:prstGeom prst="rect">
            <a:avLst/>
          </a:prstGeom>
          <a:noFill/>
        </p:spPr>
        <p:txBody>
          <a:bodyPr wrap="none" rtlCol="0">
            <a:spAutoFit/>
          </a:bodyPr>
          <a:lstStyle/>
          <a:p>
            <a:r>
              <a:rPr lang="en-GB" sz="1400" dirty="0">
                <a:solidFill>
                  <a:schemeClr val="bg1"/>
                </a:solidFill>
              </a:rPr>
              <a:t>The marshmallow test</a:t>
            </a:r>
          </a:p>
        </p:txBody>
      </p:sp>
      <p:sp>
        <p:nvSpPr>
          <p:cNvPr id="9" name="Textfeld 8">
            <a:extLst>
              <a:ext uri="{FF2B5EF4-FFF2-40B4-BE49-F238E27FC236}">
                <a16:creationId xmlns:a16="http://schemas.microsoft.com/office/drawing/2014/main" id="{DFBFD950-ACF7-48DC-8588-B46D5A68B9F5}"/>
              </a:ext>
            </a:extLst>
          </p:cNvPr>
          <p:cNvSpPr txBox="1"/>
          <p:nvPr/>
        </p:nvSpPr>
        <p:spPr>
          <a:xfrm>
            <a:off x="692515" y="4958043"/>
            <a:ext cx="2234518" cy="246221"/>
          </a:xfrm>
          <a:prstGeom prst="rect">
            <a:avLst/>
          </a:prstGeom>
          <a:noFill/>
        </p:spPr>
        <p:txBody>
          <a:bodyPr wrap="square" rtlCol="0">
            <a:spAutoFit/>
          </a:bodyPr>
          <a:lstStyle/>
          <a:p>
            <a:r>
              <a:rPr lang="en-GB" sz="1000" dirty="0">
                <a:solidFill>
                  <a:schemeClr val="bg1">
                    <a:lumMod val="50000"/>
                  </a:schemeClr>
                </a:solidFill>
              </a:rPr>
              <a:t>Figure 1a: photo of a marshmallow  </a:t>
            </a:r>
          </a:p>
        </p:txBody>
      </p:sp>
    </p:spTree>
    <p:extLst>
      <p:ext uri="{BB962C8B-B14F-4D97-AF65-F5344CB8AC3E}">
        <p14:creationId xmlns:p14="http://schemas.microsoft.com/office/powerpoint/2010/main" val="29120324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34C7848-32C0-473C-BBB6-525FCB0CB8D9}"/>
              </a:ext>
            </a:extLst>
          </p:cNvPr>
          <p:cNvSpPr>
            <a:spLocks noGrp="1"/>
          </p:cNvSpPr>
          <p:nvPr>
            <p:ph type="title"/>
          </p:nvPr>
        </p:nvSpPr>
        <p:spPr>
          <a:xfrm>
            <a:off x="720000" y="1044000"/>
            <a:ext cx="10800000" cy="630000"/>
          </a:xfrm>
        </p:spPr>
        <p:txBody>
          <a:bodyPr>
            <a:noAutofit/>
          </a:bodyPr>
          <a:lstStyle/>
          <a:p>
            <a:pPr marL="0" indent="0">
              <a:buNone/>
            </a:pPr>
            <a:r>
              <a:rPr lang="en-GB" dirty="0"/>
              <a:t>Pseudonymising or anonymising data </a:t>
            </a:r>
            <a:r>
              <a:rPr lang="de-DE" dirty="0"/>
              <a:t>(2)</a:t>
            </a:r>
          </a:p>
        </p:txBody>
      </p:sp>
      <p:sp>
        <p:nvSpPr>
          <p:cNvPr id="9" name="Inhaltsplatzhalter 4">
            <a:extLst>
              <a:ext uri="{FF2B5EF4-FFF2-40B4-BE49-F238E27FC236}">
                <a16:creationId xmlns:a16="http://schemas.microsoft.com/office/drawing/2014/main" id="{C8561C70-55FE-42FF-A32E-10CBFC61850F}"/>
              </a:ext>
            </a:extLst>
          </p:cNvPr>
          <p:cNvSpPr>
            <a:spLocks noGrp="1"/>
          </p:cNvSpPr>
          <p:nvPr>
            <p:ph idx="1"/>
          </p:nvPr>
        </p:nvSpPr>
        <p:spPr>
          <a:xfrm>
            <a:off x="3210560" y="1907999"/>
            <a:ext cx="8309440" cy="4515025"/>
          </a:xfrm>
        </p:spPr>
        <p:txBody>
          <a:bodyPr>
            <a:noAutofit/>
          </a:bodyPr>
          <a:lstStyle/>
          <a:p>
            <a:pPr marL="0" lvl="0">
              <a:spcBef>
                <a:spcPts val="600"/>
              </a:spcBef>
              <a:spcAft>
                <a:spcPts val="600"/>
              </a:spcAft>
              <a:buClr>
                <a:srgbClr val="FF0000"/>
              </a:buClr>
              <a:buSzPct val="90000"/>
            </a:pPr>
            <a:r>
              <a:rPr lang="en-GB" sz="2800" dirty="0">
                <a:latin typeface="Segoe UI Semibold" panose="020B0702040204020203" pitchFamily="34" charset="0"/>
                <a:cs typeface="Segoe UI Semibold" panose="020B0702040204020203" pitchFamily="34" charset="0"/>
              </a:rPr>
              <a:t>Anonymising</a:t>
            </a:r>
          </a:p>
          <a:p>
            <a:pPr marL="624600" lvl="1" indent="-285750">
              <a:spcBef>
                <a:spcPts val="600"/>
              </a:spcBef>
              <a:spcAft>
                <a:spcPts val="600"/>
              </a:spcAft>
              <a:buClr>
                <a:srgbClr val="FF0000"/>
              </a:buClr>
              <a:buSzPct val="90000"/>
              <a:buFont typeface="Wingdings" panose="05000000000000000000" pitchFamily="2" charset="2"/>
              <a:buChar char="§"/>
            </a:pPr>
            <a:r>
              <a:rPr lang="en-GB" sz="2600" dirty="0">
                <a:latin typeface="Segoe UI (Textkörper)"/>
              </a:rPr>
              <a:t>Effective anonymising</a:t>
            </a:r>
          </a:p>
          <a:p>
            <a:pPr marL="1026450" lvl="2" indent="-285750">
              <a:spcBef>
                <a:spcPts val="600"/>
              </a:spcBef>
              <a:spcAft>
                <a:spcPts val="0"/>
              </a:spcAft>
              <a:buSzPct val="90000"/>
            </a:pPr>
            <a:r>
              <a:rPr lang="en-GB" sz="2000" dirty="0">
                <a:solidFill>
                  <a:schemeClr val="tx1"/>
                </a:solidFill>
                <a:latin typeface="Segoe UI (Textkörper)"/>
              </a:rPr>
              <a:t>It would require disproportional effort to recreate the link to individual subjects.</a:t>
            </a:r>
          </a:p>
          <a:p>
            <a:pPr marL="1026450" lvl="2" indent="-285750">
              <a:spcBef>
                <a:spcPts val="600"/>
              </a:spcBef>
              <a:spcAft>
                <a:spcPts val="0"/>
              </a:spcAft>
              <a:buSzPct val="90000"/>
            </a:pPr>
            <a:r>
              <a:rPr lang="en-GB" sz="2000" dirty="0">
                <a:solidFill>
                  <a:schemeClr val="tx1"/>
                </a:solidFill>
                <a:latin typeface="Segoe UI (Textkörper)"/>
              </a:rPr>
              <a:t>The data are no longer subject to data protection legislation.</a:t>
            </a:r>
          </a:p>
          <a:p>
            <a:pPr marL="624600" lvl="1" indent="-285750">
              <a:spcBef>
                <a:spcPts val="600"/>
              </a:spcBef>
              <a:spcAft>
                <a:spcPts val="600"/>
              </a:spcAft>
              <a:buClr>
                <a:srgbClr val="FF0000"/>
              </a:buClr>
              <a:buSzPct val="90000"/>
              <a:buFont typeface="Wingdings" panose="05000000000000000000" pitchFamily="2" charset="2"/>
              <a:buChar char="§"/>
            </a:pPr>
            <a:r>
              <a:rPr lang="en-GB" sz="2600" dirty="0">
                <a:latin typeface="Segoe UI (Textkörper)"/>
              </a:rPr>
              <a:t>Strategies</a:t>
            </a:r>
          </a:p>
          <a:p>
            <a:pPr marL="1026450" lvl="2" indent="-285750">
              <a:spcBef>
                <a:spcPts val="600"/>
              </a:spcBef>
              <a:spcAft>
                <a:spcPts val="0"/>
              </a:spcAft>
              <a:buSzPct val="90000"/>
            </a:pPr>
            <a:r>
              <a:rPr lang="en-GB" sz="2000" dirty="0">
                <a:solidFill>
                  <a:schemeClr val="tx1"/>
                </a:solidFill>
                <a:latin typeface="Segoe UI (Textkörper)"/>
              </a:rPr>
              <a:t>Deleting identifying features</a:t>
            </a:r>
          </a:p>
          <a:p>
            <a:pPr marL="1026450" lvl="2" indent="-285750">
              <a:spcBef>
                <a:spcPts val="600"/>
              </a:spcBef>
              <a:spcAft>
                <a:spcPts val="0"/>
              </a:spcAft>
              <a:buSzPct val="90000"/>
            </a:pPr>
            <a:r>
              <a:rPr lang="en-GB" sz="2000" dirty="0">
                <a:solidFill>
                  <a:schemeClr val="tx1"/>
                </a:solidFill>
                <a:latin typeface="Segoe UI (Textkörper)"/>
              </a:rPr>
              <a:t>Aggregating or abstracting information</a:t>
            </a:r>
          </a:p>
          <a:p>
            <a:pPr marL="1026450" lvl="2" indent="-285750">
              <a:spcBef>
                <a:spcPts val="600"/>
              </a:spcBef>
              <a:spcAft>
                <a:spcPts val="0"/>
              </a:spcAft>
              <a:buSzPct val="90000"/>
            </a:pPr>
            <a:r>
              <a:rPr lang="en-GB" sz="2000" dirty="0">
                <a:solidFill>
                  <a:schemeClr val="tx1"/>
                </a:solidFill>
                <a:latin typeface="Segoe UI (Textkörper)"/>
              </a:rPr>
              <a:t>Masking</a:t>
            </a:r>
          </a:p>
          <a:p>
            <a:pPr marL="1335600" lvl="3" indent="-342900">
              <a:spcBef>
                <a:spcPts val="600"/>
              </a:spcBef>
              <a:spcAft>
                <a:spcPts val="600"/>
              </a:spcAft>
              <a:buClr>
                <a:schemeClr val="tx1">
                  <a:lumMod val="50000"/>
                  <a:lumOff val="50000"/>
                </a:schemeClr>
              </a:buClr>
              <a:buSzPct val="90000"/>
            </a:pPr>
            <a:r>
              <a:rPr lang="en-GB" sz="1600" dirty="0">
                <a:latin typeface="Segoe UI (Textkörper)"/>
              </a:rPr>
              <a:t>Replacing original values with random, but technically valid, new values</a:t>
            </a:r>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40</a:t>
            </a:fld>
            <a:endParaRPr lang="de-DE"/>
          </a:p>
        </p:txBody>
      </p:sp>
      <p:graphicFrame>
        <p:nvGraphicFramePr>
          <p:cNvPr id="10" name="Inhaltsplatzhalter 6">
            <a:extLst>
              <a:ext uri="{FF2B5EF4-FFF2-40B4-BE49-F238E27FC236}">
                <a16:creationId xmlns:a16="http://schemas.microsoft.com/office/drawing/2014/main" id="{8AF0E196-065B-4328-9048-711F6CC73ED6}"/>
              </a:ext>
            </a:extLst>
          </p:cNvPr>
          <p:cNvGraphicFramePr>
            <a:graphicFrameLocks/>
          </p:cNvGraphicFramePr>
          <p:nvPr>
            <p:extLst>
              <p:ext uri="{D42A27DB-BD31-4B8C-83A1-F6EECF244321}">
                <p14:modId xmlns:p14="http://schemas.microsoft.com/office/powerpoint/2010/main" val="2636580349"/>
              </p:ext>
            </p:extLst>
          </p:nvPr>
        </p:nvGraphicFramePr>
        <p:xfrm>
          <a:off x="394816" y="4625684"/>
          <a:ext cx="2230481" cy="181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2538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41</a:t>
            </a:fld>
            <a:endParaRPr lang="de-DE"/>
          </a:p>
        </p:txBody>
      </p:sp>
      <p:sp>
        <p:nvSpPr>
          <p:cNvPr id="10" name="Rechteck 9">
            <a:extLst>
              <a:ext uri="{FF2B5EF4-FFF2-40B4-BE49-F238E27FC236}">
                <a16:creationId xmlns:a16="http://schemas.microsoft.com/office/drawing/2014/main" id="{4FFC8284-BB57-4832-82FC-F71F22364C50}"/>
              </a:ext>
            </a:extLst>
          </p:cNvPr>
          <p:cNvSpPr/>
          <p:nvPr/>
        </p:nvSpPr>
        <p:spPr>
          <a:xfrm>
            <a:off x="702524" y="1170152"/>
            <a:ext cx="10786951" cy="4843786"/>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p>
        </p:txBody>
      </p:sp>
      <p:pic>
        <p:nvPicPr>
          <p:cNvPr id="14" name="Grafik 13">
            <a:extLst>
              <a:ext uri="{FF2B5EF4-FFF2-40B4-BE49-F238E27FC236}">
                <a16:creationId xmlns:a16="http://schemas.microsoft.com/office/drawing/2014/main" id="{0BA6AD47-A856-4210-B35A-8A039CF17D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3005" y="1005404"/>
            <a:ext cx="561344" cy="569599"/>
          </a:xfrm>
          <a:prstGeom prst="rect">
            <a:avLst/>
          </a:prstGeom>
        </p:spPr>
      </p:pic>
      <p:sp>
        <p:nvSpPr>
          <p:cNvPr id="11" name="Inhaltsplatzhalter 10">
            <a:extLst>
              <a:ext uri="{FF2B5EF4-FFF2-40B4-BE49-F238E27FC236}">
                <a16:creationId xmlns:a16="http://schemas.microsoft.com/office/drawing/2014/main" id="{5E388E76-5A8D-4060-A218-703FAF59A5FB}"/>
              </a:ext>
            </a:extLst>
          </p:cNvPr>
          <p:cNvSpPr>
            <a:spLocks noGrp="1"/>
          </p:cNvSpPr>
          <p:nvPr>
            <p:ph idx="1"/>
          </p:nvPr>
        </p:nvSpPr>
        <p:spPr>
          <a:xfrm>
            <a:off x="1260000" y="1378233"/>
            <a:ext cx="9863271" cy="4320000"/>
          </a:xfrm>
        </p:spPr>
        <p:txBody>
          <a:bodyPr>
            <a:normAutofit fontScale="92500" lnSpcReduction="20000"/>
          </a:bodyPr>
          <a:lstStyle/>
          <a:p>
            <a:r>
              <a:rPr lang="en-GB" sz="2200" dirty="0">
                <a:latin typeface="Segoe UI Semibold" panose="020B0702040204020203" pitchFamily="34" charset="0"/>
                <a:cs typeface="Segoe UI Semibold" panose="020B0702040204020203" pitchFamily="34" charset="0"/>
              </a:rPr>
              <a:t>Anonymising: useful tools</a:t>
            </a:r>
            <a:endParaRPr lang="en-GB" sz="2200" dirty="0">
              <a:solidFill>
                <a:schemeClr val="tx1">
                  <a:lumMod val="50000"/>
                  <a:lumOff val="50000"/>
                </a:schemeClr>
              </a:solidFill>
              <a:latin typeface="Segoe UI Semibold" panose="020B0702040204020203" pitchFamily="34" charset="0"/>
              <a:cs typeface="Segoe UI Semibold" panose="020B0702040204020203" pitchFamily="34" charset="0"/>
              <a:hlinkClick r:id="rId5">
                <a:extLst>
                  <a:ext uri="{A12FA001-AC4F-418D-AE19-62706E023703}">
                    <ahyp:hlinkClr xmlns:ahyp="http://schemas.microsoft.com/office/drawing/2018/hyperlinkcolor" val="tx"/>
                  </a:ext>
                </a:extLst>
              </a:hlinkClick>
            </a:endParaRPr>
          </a:p>
          <a:p>
            <a:pPr marL="342900" lvl="0" indent="-342900">
              <a:lnSpc>
                <a:spcPct val="130000"/>
              </a:lnSpc>
              <a:buClr>
                <a:srgbClr val="FF0000"/>
              </a:buClr>
              <a:buSzPct val="100000"/>
              <a:buFont typeface="Wingdings" panose="05000000000000000000" pitchFamily="2" charset="2"/>
              <a:buChar char="§"/>
            </a:pPr>
            <a:r>
              <a:rPr lang="de-DE" sz="1900" dirty="0">
                <a:latin typeface="+mn-lt"/>
              </a:rPr>
              <a:t>Ebel, T. (2015). </a:t>
            </a:r>
            <a:r>
              <a:rPr lang="de-DE" sz="1900" i="1" dirty="0">
                <a:latin typeface="+mn-lt"/>
              </a:rPr>
              <a:t>Empfehlungen zur Anonymisierung quantitativer Daten</a:t>
            </a:r>
            <a:r>
              <a:rPr lang="de-DE" sz="1900" dirty="0">
                <a:latin typeface="+mn-lt"/>
              </a:rPr>
              <a:t>. GESIS. </a:t>
            </a:r>
            <a:r>
              <a:rPr lang="de-DE" sz="1900" u="sng" dirty="0">
                <a:solidFill>
                  <a:schemeClr val="tx1">
                    <a:lumMod val="50000"/>
                    <a:lumOff val="50000"/>
                  </a:schemeClr>
                </a:solidFill>
                <a:latin typeface="+mn-lt"/>
              </a:rPr>
              <a:t>https://www.gesis.org/fileadmin/upload/institut/wiss_arbeitsbereiche/datenarchiv_analyse/Anonymisierung_quantitiativer_Daten-0150512.pdf </a:t>
            </a:r>
            <a:r>
              <a:rPr lang="de-DE" sz="1900" dirty="0">
                <a:latin typeface="+mn-lt"/>
              </a:rPr>
              <a:t>(German)</a:t>
            </a:r>
          </a:p>
          <a:p>
            <a:pPr marL="342900" lvl="0" indent="-342900">
              <a:lnSpc>
                <a:spcPct val="130000"/>
              </a:lnSpc>
              <a:buClr>
                <a:srgbClr val="FF0000"/>
              </a:buClr>
              <a:buSzPct val="100000"/>
              <a:buFont typeface="Wingdings" panose="05000000000000000000" pitchFamily="2" charset="2"/>
              <a:buChar char="§"/>
            </a:pPr>
            <a:r>
              <a:rPr lang="de-DE" sz="1900" dirty="0">
                <a:latin typeface="+mn-lt"/>
              </a:rPr>
              <a:t>Ebel, T. &amp; Meyermann, A. (2015). </a:t>
            </a:r>
            <a:r>
              <a:rPr lang="de-DE" sz="1900" i="1" dirty="0">
                <a:latin typeface="+mn-lt"/>
              </a:rPr>
              <a:t>Hinweise zur Anonymisierung von quantitativen Daten.</a:t>
            </a:r>
            <a:r>
              <a:rPr lang="de-DE" sz="1900" dirty="0">
                <a:latin typeface="+mn-lt"/>
              </a:rPr>
              <a:t> Version 1.2. </a:t>
            </a:r>
            <a:r>
              <a:rPr lang="de-DE" sz="1900" u="sng" dirty="0">
                <a:solidFill>
                  <a:schemeClr val="tx1">
                    <a:lumMod val="50000"/>
                    <a:lumOff val="50000"/>
                  </a:schemeClr>
                </a:solidFill>
                <a:latin typeface="+mn-lt"/>
                <a:hlinkClick r:id="rId6"/>
              </a:rPr>
              <a:t>https://doi.org/10.25656/01:21970</a:t>
            </a:r>
            <a:r>
              <a:rPr lang="de-DE" sz="1900" u="sng" dirty="0">
                <a:solidFill>
                  <a:schemeClr val="tx1">
                    <a:lumMod val="50000"/>
                    <a:lumOff val="50000"/>
                  </a:schemeClr>
                </a:solidFill>
                <a:latin typeface="+mn-lt"/>
              </a:rPr>
              <a:t> </a:t>
            </a:r>
            <a:r>
              <a:rPr lang="de-DE" sz="1900" dirty="0">
                <a:latin typeface="+mn-lt"/>
              </a:rPr>
              <a:t>(German)</a:t>
            </a:r>
          </a:p>
          <a:p>
            <a:pPr marL="342900" indent="-342900">
              <a:lnSpc>
                <a:spcPct val="130000"/>
              </a:lnSpc>
              <a:buClr>
                <a:srgbClr val="FF0000"/>
              </a:buClr>
              <a:buSzPct val="100000"/>
              <a:buFont typeface="Wingdings" panose="05000000000000000000" pitchFamily="2" charset="2"/>
              <a:buChar char="§"/>
            </a:pPr>
            <a:r>
              <a:rPr lang="de-DE" sz="1900" dirty="0">
                <a:latin typeface="+mn-lt"/>
              </a:rPr>
              <a:t>Meyermann, A. &amp; Porzelt, M. (2019). </a:t>
            </a:r>
            <a:r>
              <a:rPr lang="de-DE" sz="1900" i="1" dirty="0">
                <a:latin typeface="+mn-lt"/>
              </a:rPr>
              <a:t>Datenschutzrechtliche Anforderungen in der empirischen Bildungsforschung. Eine Handreichung. </a:t>
            </a:r>
            <a:r>
              <a:rPr lang="de-DE" sz="1900" dirty="0">
                <a:latin typeface="+mn-lt"/>
              </a:rPr>
              <a:t>Version 2.1. </a:t>
            </a:r>
            <a:r>
              <a:rPr lang="de-DE" sz="1900" u="sng" dirty="0">
                <a:solidFill>
                  <a:schemeClr val="tx1">
                    <a:lumMod val="50000"/>
                    <a:lumOff val="50000"/>
                  </a:schemeClr>
                </a:solidFill>
                <a:latin typeface="+mn-lt"/>
              </a:rPr>
              <a:t>https://doi.org/10.25656/01:21990 </a:t>
            </a:r>
            <a:r>
              <a:rPr lang="de-DE" sz="1900" dirty="0"/>
              <a:t> (German)</a:t>
            </a:r>
            <a:endParaRPr lang="de-DE" sz="1900" dirty="0">
              <a:latin typeface="+mn-lt"/>
              <a:hlinkClick r:id="rId7">
                <a:extLst>
                  <a:ext uri="{A12FA001-AC4F-418D-AE19-62706E023703}">
                    <ahyp:hlinkClr xmlns:ahyp="http://schemas.microsoft.com/office/drawing/2018/hyperlinkcolor" val="tx"/>
                  </a:ext>
                </a:extLst>
              </a:hlinkClick>
            </a:endParaRPr>
          </a:p>
          <a:p>
            <a:pPr marL="342900" lvl="0" indent="-342900">
              <a:lnSpc>
                <a:spcPct val="130000"/>
              </a:lnSpc>
              <a:buClr>
                <a:srgbClr val="FF0000"/>
              </a:buClr>
              <a:buSzPct val="100000"/>
              <a:buFont typeface="Wingdings" panose="05000000000000000000" pitchFamily="2" charset="2"/>
              <a:buChar char="§"/>
            </a:pPr>
            <a:r>
              <a:rPr lang="en-GB" sz="1900" dirty="0">
                <a:solidFill>
                  <a:srgbClr val="262626"/>
                </a:solidFill>
                <a:latin typeface="+mn-lt"/>
              </a:rPr>
              <a:t>Nicolai, T., Mozygemba, K. &amp; Hollstein, B. (2021). </a:t>
            </a:r>
            <a:r>
              <a:rPr lang="en-GB" sz="1900" i="1" dirty="0" err="1">
                <a:solidFill>
                  <a:srgbClr val="262626"/>
                </a:solidFill>
                <a:latin typeface="+mn-lt"/>
              </a:rPr>
              <a:t>QualiAnon</a:t>
            </a:r>
            <a:r>
              <a:rPr lang="en-GB" sz="1900" i="1" dirty="0">
                <a:solidFill>
                  <a:srgbClr val="262626"/>
                </a:solidFill>
                <a:latin typeface="+mn-lt"/>
              </a:rPr>
              <a:t> – tool for anonymizing text data</a:t>
            </a:r>
            <a:r>
              <a:rPr lang="en-GB" sz="1900" dirty="0">
                <a:solidFill>
                  <a:srgbClr val="262626"/>
                </a:solidFill>
                <a:latin typeface="+mn-lt"/>
              </a:rPr>
              <a:t>. </a:t>
            </a:r>
            <a:r>
              <a:rPr lang="en-GB" sz="1900" dirty="0" err="1">
                <a:solidFill>
                  <a:srgbClr val="262626"/>
                </a:solidFill>
                <a:latin typeface="+mn-lt"/>
              </a:rPr>
              <a:t>Qualiservice</a:t>
            </a:r>
            <a:r>
              <a:rPr lang="en-GB" sz="1900" dirty="0">
                <a:solidFill>
                  <a:srgbClr val="262626"/>
                </a:solidFill>
                <a:latin typeface="+mn-lt"/>
              </a:rPr>
              <a:t>. University Bremen [for information on registration/access see: </a:t>
            </a:r>
            <a:r>
              <a:rPr lang="en-GB" sz="1900" dirty="0">
                <a:solidFill>
                  <a:srgbClr val="262626"/>
                </a:solidFill>
                <a:latin typeface="+mn-lt"/>
                <a:hlinkClick r:id="rId8"/>
              </a:rPr>
              <a:t>https://www.qualiservice.org/en/the-helpdesk/tools.html</a:t>
            </a:r>
            <a:r>
              <a:rPr lang="en-GB" sz="1900" dirty="0">
                <a:solidFill>
                  <a:srgbClr val="262626"/>
                </a:solidFill>
                <a:latin typeface="+mn-lt"/>
              </a:rPr>
              <a:t>]                  </a:t>
            </a:r>
            <a:endParaRPr lang="en-GB" sz="1900" dirty="0"/>
          </a:p>
        </p:txBody>
      </p:sp>
    </p:spTree>
    <p:extLst>
      <p:ext uri="{BB962C8B-B14F-4D97-AF65-F5344CB8AC3E}">
        <p14:creationId xmlns:p14="http://schemas.microsoft.com/office/powerpoint/2010/main" val="587485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34C7848-32C0-473C-BBB6-525FCB0CB8D9}"/>
              </a:ext>
            </a:extLst>
          </p:cNvPr>
          <p:cNvSpPr>
            <a:spLocks noGrp="1"/>
          </p:cNvSpPr>
          <p:nvPr>
            <p:ph type="title"/>
          </p:nvPr>
        </p:nvSpPr>
        <p:spPr/>
        <p:txBody>
          <a:bodyPr>
            <a:noAutofit/>
          </a:bodyPr>
          <a:lstStyle/>
          <a:p>
            <a:pPr>
              <a:buFont typeface="+mj-lt"/>
              <a:buAutoNum type="alphaLcParenR" startAt="2"/>
            </a:pPr>
            <a:r>
              <a:rPr lang="en-US" dirty="0"/>
              <a:t>Storing, backing up and securing research data</a:t>
            </a:r>
          </a:p>
        </p:txBody>
      </p:sp>
      <p:sp>
        <p:nvSpPr>
          <p:cNvPr id="9" name="Inhaltsplatzhalter 4">
            <a:extLst>
              <a:ext uri="{FF2B5EF4-FFF2-40B4-BE49-F238E27FC236}">
                <a16:creationId xmlns:a16="http://schemas.microsoft.com/office/drawing/2014/main" id="{C8561C70-55FE-42FF-A32E-10CBFC61850F}"/>
              </a:ext>
            </a:extLst>
          </p:cNvPr>
          <p:cNvSpPr>
            <a:spLocks noGrp="1"/>
          </p:cNvSpPr>
          <p:nvPr>
            <p:ph idx="1"/>
          </p:nvPr>
        </p:nvSpPr>
        <p:spPr/>
        <p:txBody>
          <a:bodyPr>
            <a:noAutofit/>
          </a:bodyPr>
          <a:lstStyle/>
          <a:p>
            <a:pPr marL="457200" indent="-457200">
              <a:lnSpc>
                <a:spcPct val="120000"/>
              </a:lnSpc>
              <a:buSzPct val="100000"/>
              <a:buFont typeface="Wingdings" panose="05000000000000000000" pitchFamily="2" charset="2"/>
              <a:buChar char="§"/>
            </a:pPr>
            <a:endParaRPr lang="de-DE" sz="2800" dirty="0"/>
          </a:p>
          <a:p>
            <a:pPr marL="571500" indent="-571500">
              <a:lnSpc>
                <a:spcPct val="120000"/>
              </a:lnSpc>
              <a:buSzPct val="100000"/>
              <a:buFont typeface="+mj-lt"/>
              <a:buAutoNum type="romanLcPeriod"/>
            </a:pPr>
            <a:r>
              <a:rPr lang="en-GB" sz="2800" dirty="0"/>
              <a:t>Selecting storage locations</a:t>
            </a:r>
          </a:p>
          <a:p>
            <a:pPr marL="571500" indent="-571500">
              <a:lnSpc>
                <a:spcPct val="120000"/>
              </a:lnSpc>
              <a:buSzPct val="100000"/>
              <a:buFont typeface="+mj-lt"/>
              <a:buAutoNum type="romanLcPeriod"/>
            </a:pPr>
            <a:r>
              <a:rPr lang="en-GB" sz="2800" dirty="0"/>
              <a:t>Designing a backup strategy</a:t>
            </a:r>
          </a:p>
          <a:p>
            <a:pPr marL="571500" indent="-571500">
              <a:lnSpc>
                <a:spcPct val="120000"/>
              </a:lnSpc>
              <a:buSzPct val="100000"/>
              <a:buFont typeface="+mj-lt"/>
              <a:buAutoNum type="romanLcPeriod"/>
            </a:pPr>
            <a:r>
              <a:rPr lang="en-GB" sz="2800" dirty="0"/>
              <a:t>Increasing data security</a:t>
            </a:r>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42</a:t>
            </a:fld>
            <a:endParaRPr lang="de-DE"/>
          </a:p>
        </p:txBody>
      </p:sp>
      <p:graphicFrame>
        <p:nvGraphicFramePr>
          <p:cNvPr id="7" name="Inhaltsplatzhalter 6">
            <a:extLst>
              <a:ext uri="{FF2B5EF4-FFF2-40B4-BE49-F238E27FC236}">
                <a16:creationId xmlns:a16="http://schemas.microsoft.com/office/drawing/2014/main" id="{CE966F47-69C4-41C5-8F05-4ACFEBCE97B1}"/>
              </a:ext>
            </a:extLst>
          </p:cNvPr>
          <p:cNvGraphicFramePr>
            <a:graphicFrameLocks/>
          </p:cNvGraphicFramePr>
          <p:nvPr>
            <p:extLst>
              <p:ext uri="{D42A27DB-BD31-4B8C-83A1-F6EECF244321}">
                <p14:modId xmlns:p14="http://schemas.microsoft.com/office/powerpoint/2010/main" val="2636580349"/>
              </p:ext>
            </p:extLst>
          </p:nvPr>
        </p:nvGraphicFramePr>
        <p:xfrm>
          <a:off x="394816" y="4625684"/>
          <a:ext cx="2230481" cy="181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5658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34C7848-32C0-473C-BBB6-525FCB0CB8D9}"/>
              </a:ext>
            </a:extLst>
          </p:cNvPr>
          <p:cNvSpPr>
            <a:spLocks noGrp="1"/>
          </p:cNvSpPr>
          <p:nvPr>
            <p:ph type="title"/>
          </p:nvPr>
        </p:nvSpPr>
        <p:spPr/>
        <p:txBody>
          <a:bodyPr>
            <a:noAutofit/>
          </a:bodyPr>
          <a:lstStyle/>
          <a:p>
            <a:pPr>
              <a:lnSpc>
                <a:spcPct val="110000"/>
              </a:lnSpc>
              <a:buFont typeface="+mj-lt"/>
              <a:buAutoNum type="romanLcPeriod"/>
            </a:pPr>
            <a:r>
              <a:rPr lang="en-GB" dirty="0">
                <a:latin typeface="+mn-lt"/>
              </a:rPr>
              <a:t>Selecting storage locations: </a:t>
            </a:r>
            <a:r>
              <a:rPr lang="en-GB" i="1" dirty="0">
                <a:latin typeface="+mn-lt"/>
              </a:rPr>
              <a:t>criteria</a:t>
            </a:r>
          </a:p>
        </p:txBody>
      </p:sp>
      <p:sp>
        <p:nvSpPr>
          <p:cNvPr id="9" name="Inhaltsplatzhalter 4">
            <a:extLst>
              <a:ext uri="{FF2B5EF4-FFF2-40B4-BE49-F238E27FC236}">
                <a16:creationId xmlns:a16="http://schemas.microsoft.com/office/drawing/2014/main" id="{C8561C70-55FE-42FF-A32E-10CBFC61850F}"/>
              </a:ext>
            </a:extLst>
          </p:cNvPr>
          <p:cNvSpPr>
            <a:spLocks noGrp="1"/>
          </p:cNvSpPr>
          <p:nvPr>
            <p:ph idx="1"/>
          </p:nvPr>
        </p:nvSpPr>
        <p:spPr/>
        <p:txBody>
          <a:bodyPr>
            <a:noAutofit/>
          </a:bodyPr>
          <a:lstStyle/>
          <a:p>
            <a:pPr marL="457200" indent="-457200">
              <a:buSzPct val="100000"/>
              <a:buFont typeface="Wingdings" panose="05000000000000000000" pitchFamily="2" charset="2"/>
              <a:buChar char="§"/>
            </a:pPr>
            <a:r>
              <a:rPr lang="en-GB" sz="2400" dirty="0"/>
              <a:t>Storage space</a:t>
            </a:r>
          </a:p>
          <a:p>
            <a:pPr marL="457200" indent="-457200">
              <a:buSzPct val="100000"/>
              <a:buFont typeface="Wingdings" panose="05000000000000000000" pitchFamily="2" charset="2"/>
              <a:buChar char="§"/>
            </a:pPr>
            <a:r>
              <a:rPr lang="en-GB" sz="2400" dirty="0"/>
              <a:t>People who will have access to the data</a:t>
            </a:r>
          </a:p>
          <a:p>
            <a:pPr marL="457200" indent="-457200">
              <a:buSzPct val="100000"/>
              <a:buFont typeface="Wingdings" panose="05000000000000000000" pitchFamily="2" charset="2"/>
              <a:buChar char="§"/>
            </a:pPr>
            <a:r>
              <a:rPr lang="en-GB" sz="2400" dirty="0"/>
              <a:t>Teamwork planned (simultaneous work on data)</a:t>
            </a:r>
          </a:p>
          <a:p>
            <a:pPr marL="457200" indent="-457200">
              <a:buSzPct val="100000"/>
              <a:buFont typeface="Wingdings" panose="05000000000000000000" pitchFamily="2" charset="2"/>
              <a:buChar char="§"/>
            </a:pPr>
            <a:r>
              <a:rPr lang="en-GB" sz="2400" dirty="0"/>
              <a:t>Storage location</a:t>
            </a:r>
          </a:p>
          <a:p>
            <a:pPr marL="457200" indent="-457200">
              <a:buSzPct val="100000"/>
              <a:buFont typeface="Wingdings" panose="05000000000000000000" pitchFamily="2" charset="2"/>
              <a:buChar char="§"/>
            </a:pPr>
            <a:r>
              <a:rPr lang="en-GB" sz="2400" dirty="0"/>
              <a:t>Access restrictions for personal data</a:t>
            </a:r>
          </a:p>
          <a:p>
            <a:pPr marL="457200" indent="-457200">
              <a:buSzPct val="100000"/>
              <a:buFont typeface="Wingdings" panose="05000000000000000000" pitchFamily="2" charset="2"/>
              <a:buChar char="§"/>
            </a:pPr>
            <a:r>
              <a:rPr lang="en-GB" sz="2400" dirty="0"/>
              <a:t>Backup options</a:t>
            </a:r>
          </a:p>
          <a:p>
            <a:pPr marL="457200" indent="-457200">
              <a:buSzPct val="100000"/>
              <a:buFont typeface="Wingdings" panose="05000000000000000000" pitchFamily="2" charset="2"/>
              <a:buChar char="§"/>
            </a:pPr>
            <a:r>
              <a:rPr lang="en-GB" sz="2400" dirty="0"/>
              <a:t>Maximum storage duration</a:t>
            </a:r>
          </a:p>
          <a:p>
            <a:pPr marL="457200" indent="-457200">
              <a:buSzPct val="100000"/>
              <a:buFont typeface="Wingdings" panose="05000000000000000000" pitchFamily="2" charset="2"/>
              <a:buChar char="§"/>
            </a:pPr>
            <a:r>
              <a:rPr lang="en-GB" sz="2400" dirty="0"/>
              <a:t>Budget</a:t>
            </a:r>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43</a:t>
            </a:fld>
            <a:endParaRPr lang="de-DE"/>
          </a:p>
        </p:txBody>
      </p:sp>
      <p:graphicFrame>
        <p:nvGraphicFramePr>
          <p:cNvPr id="7" name="Inhaltsplatzhalter 6">
            <a:extLst>
              <a:ext uri="{FF2B5EF4-FFF2-40B4-BE49-F238E27FC236}">
                <a16:creationId xmlns:a16="http://schemas.microsoft.com/office/drawing/2014/main" id="{B8CDB080-AF09-4F24-842A-F47FD118B968}"/>
              </a:ext>
            </a:extLst>
          </p:cNvPr>
          <p:cNvGraphicFramePr>
            <a:graphicFrameLocks/>
          </p:cNvGraphicFramePr>
          <p:nvPr>
            <p:extLst>
              <p:ext uri="{D42A27DB-BD31-4B8C-83A1-F6EECF244321}">
                <p14:modId xmlns:p14="http://schemas.microsoft.com/office/powerpoint/2010/main" val="2386393707"/>
              </p:ext>
            </p:extLst>
          </p:nvPr>
        </p:nvGraphicFramePr>
        <p:xfrm>
          <a:off x="394816" y="4625684"/>
          <a:ext cx="2230481" cy="181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14821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34C7848-32C0-473C-BBB6-525FCB0CB8D9}"/>
              </a:ext>
            </a:extLst>
          </p:cNvPr>
          <p:cNvSpPr>
            <a:spLocks noGrp="1"/>
          </p:cNvSpPr>
          <p:nvPr>
            <p:ph type="title"/>
          </p:nvPr>
        </p:nvSpPr>
        <p:spPr/>
        <p:txBody>
          <a:bodyPr>
            <a:noAutofit/>
          </a:bodyPr>
          <a:lstStyle/>
          <a:p>
            <a:pPr>
              <a:lnSpc>
                <a:spcPct val="110000"/>
              </a:lnSpc>
              <a:buFont typeface="+mj-lt"/>
              <a:buAutoNum type="romanLcPeriod" startAt="2"/>
            </a:pPr>
            <a:r>
              <a:rPr lang="en-GB" dirty="0">
                <a:latin typeface="+mn-lt"/>
              </a:rPr>
              <a:t>Designing a backup strategy</a:t>
            </a:r>
          </a:p>
        </p:txBody>
      </p:sp>
      <p:sp>
        <p:nvSpPr>
          <p:cNvPr id="9" name="Inhaltsplatzhalter 4">
            <a:extLst>
              <a:ext uri="{FF2B5EF4-FFF2-40B4-BE49-F238E27FC236}">
                <a16:creationId xmlns:a16="http://schemas.microsoft.com/office/drawing/2014/main" id="{C8561C70-55FE-42FF-A32E-10CBFC61850F}"/>
              </a:ext>
            </a:extLst>
          </p:cNvPr>
          <p:cNvSpPr>
            <a:spLocks noGrp="1"/>
          </p:cNvSpPr>
          <p:nvPr>
            <p:ph idx="1"/>
          </p:nvPr>
        </p:nvSpPr>
        <p:spPr>
          <a:xfrm>
            <a:off x="3584080" y="2136241"/>
            <a:ext cx="7560000" cy="2110640"/>
          </a:xfrm>
        </p:spPr>
        <p:txBody>
          <a:bodyPr>
            <a:noAutofit/>
          </a:bodyPr>
          <a:lstStyle/>
          <a:p>
            <a:pPr marL="457200" indent="-457200">
              <a:buSzPct val="100000"/>
              <a:buFont typeface="Wingdings" panose="05000000000000000000" pitchFamily="2" charset="2"/>
              <a:buChar char="§"/>
            </a:pPr>
            <a:r>
              <a:rPr lang="en-GB" sz="2400" dirty="0"/>
              <a:t>Data backup</a:t>
            </a:r>
          </a:p>
          <a:p>
            <a:pPr marL="457200" indent="-457200">
              <a:buSzPct val="100000"/>
              <a:buFont typeface="Wingdings" panose="05000000000000000000" pitchFamily="2" charset="2"/>
              <a:buChar char="§"/>
            </a:pPr>
            <a:r>
              <a:rPr lang="en-GB" sz="2400" dirty="0"/>
              <a:t>Backup for software applications</a:t>
            </a:r>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44</a:t>
            </a:fld>
            <a:endParaRPr lang="de-DE"/>
          </a:p>
        </p:txBody>
      </p:sp>
      <p:graphicFrame>
        <p:nvGraphicFramePr>
          <p:cNvPr id="7" name="Inhaltsplatzhalter 6">
            <a:extLst>
              <a:ext uri="{FF2B5EF4-FFF2-40B4-BE49-F238E27FC236}">
                <a16:creationId xmlns:a16="http://schemas.microsoft.com/office/drawing/2014/main" id="{7FA1A5F1-1A9E-4817-BB59-9264FEB709D5}"/>
              </a:ext>
            </a:extLst>
          </p:cNvPr>
          <p:cNvGraphicFramePr>
            <a:graphicFrameLocks/>
          </p:cNvGraphicFramePr>
          <p:nvPr>
            <p:extLst>
              <p:ext uri="{D42A27DB-BD31-4B8C-83A1-F6EECF244321}">
                <p14:modId xmlns:p14="http://schemas.microsoft.com/office/powerpoint/2010/main" val="2636580349"/>
              </p:ext>
            </p:extLst>
          </p:nvPr>
        </p:nvGraphicFramePr>
        <p:xfrm>
          <a:off x="394816" y="4625684"/>
          <a:ext cx="2230481" cy="181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86738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4FFC8284-BB57-4832-82FC-F71F22364C50}"/>
              </a:ext>
            </a:extLst>
          </p:cNvPr>
          <p:cNvSpPr/>
          <p:nvPr/>
        </p:nvSpPr>
        <p:spPr>
          <a:xfrm>
            <a:off x="702524" y="1170153"/>
            <a:ext cx="10786951" cy="4271082"/>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p>
        </p:txBody>
      </p:sp>
      <p:sp>
        <p:nvSpPr>
          <p:cNvPr id="11" name="Inhaltsplatzhalter 10">
            <a:extLst>
              <a:ext uri="{FF2B5EF4-FFF2-40B4-BE49-F238E27FC236}">
                <a16:creationId xmlns:a16="http://schemas.microsoft.com/office/drawing/2014/main" id="{5E388E76-5A8D-4060-A218-703FAF59A5FB}"/>
              </a:ext>
            </a:extLst>
          </p:cNvPr>
          <p:cNvSpPr>
            <a:spLocks noGrp="1"/>
          </p:cNvSpPr>
          <p:nvPr>
            <p:ph idx="1"/>
          </p:nvPr>
        </p:nvSpPr>
        <p:spPr>
          <a:xfrm>
            <a:off x="1260000" y="1447564"/>
            <a:ext cx="4967885" cy="3550017"/>
          </a:xfrm>
        </p:spPr>
        <p:txBody>
          <a:bodyPr>
            <a:normAutofit lnSpcReduction="10000"/>
          </a:bodyPr>
          <a:lstStyle/>
          <a:p>
            <a:r>
              <a:rPr lang="en-GB" sz="2000" dirty="0">
                <a:latin typeface="Segoe UI Semibold" panose="020B0702040204020203" pitchFamily="34" charset="0"/>
                <a:cs typeface="Segoe UI Semibold" panose="020B0702040204020203" pitchFamily="34" charset="0"/>
              </a:rPr>
              <a:t>Designing a backup strategy:</a:t>
            </a:r>
            <a:r>
              <a:rPr lang="en-GB" sz="2000" i="1" dirty="0">
                <a:latin typeface="Segoe UI Semibold" panose="020B0702040204020203" pitchFamily="34" charset="0"/>
                <a:cs typeface="Segoe UI Semibold" panose="020B0702040204020203" pitchFamily="34" charset="0"/>
              </a:rPr>
              <a:t> tips</a:t>
            </a:r>
          </a:p>
          <a:p>
            <a:pPr marL="378900" indent="-342900">
              <a:lnSpc>
                <a:spcPct val="120000"/>
              </a:lnSpc>
              <a:buFont typeface="Wingdings" panose="05000000000000000000" pitchFamily="2" charset="2"/>
              <a:buChar char="§"/>
            </a:pPr>
            <a:r>
              <a:rPr lang="en-GB" sz="2200" dirty="0"/>
              <a:t>Define responsibilities.</a:t>
            </a:r>
          </a:p>
          <a:p>
            <a:pPr marL="378900" indent="-342900">
              <a:lnSpc>
                <a:spcPct val="120000"/>
              </a:lnSpc>
              <a:buFont typeface="Wingdings" panose="05000000000000000000" pitchFamily="2" charset="2"/>
              <a:buChar char="§"/>
            </a:pPr>
            <a:r>
              <a:rPr lang="en-GB" sz="2200" dirty="0"/>
              <a:t>Apply the 3-2-1 rule</a:t>
            </a:r>
          </a:p>
          <a:p>
            <a:pPr lvl="1">
              <a:lnSpc>
                <a:spcPct val="120000"/>
              </a:lnSpc>
              <a:buFont typeface="Wingdings" panose="05000000000000000000" pitchFamily="2" charset="2"/>
              <a:buChar char="§"/>
            </a:pPr>
            <a:r>
              <a:rPr lang="en-GB" sz="2200" dirty="0"/>
              <a:t>At least 3 copies of data</a:t>
            </a:r>
          </a:p>
          <a:p>
            <a:pPr lvl="1">
              <a:lnSpc>
                <a:spcPct val="120000"/>
              </a:lnSpc>
              <a:buFont typeface="Wingdings" panose="05000000000000000000" pitchFamily="2" charset="2"/>
              <a:buChar char="§"/>
            </a:pPr>
            <a:r>
              <a:rPr lang="en-GB" sz="2200" dirty="0"/>
              <a:t>On at least 2 different media</a:t>
            </a:r>
          </a:p>
          <a:p>
            <a:pPr lvl="1">
              <a:lnSpc>
                <a:spcPct val="120000"/>
              </a:lnSpc>
              <a:buFont typeface="Wingdings" panose="05000000000000000000" pitchFamily="2" charset="2"/>
              <a:buChar char="§"/>
            </a:pPr>
            <a:r>
              <a:rPr lang="en-GB" sz="2200" dirty="0"/>
              <a:t>At least 1 storage system should be off-site.</a:t>
            </a:r>
          </a:p>
          <a:p>
            <a:endParaRPr lang="de-DE" sz="2000" dirty="0"/>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45</a:t>
            </a:fld>
            <a:endParaRPr lang="de-DE"/>
          </a:p>
        </p:txBody>
      </p:sp>
      <p:pic>
        <p:nvPicPr>
          <p:cNvPr id="12" name="Grafik 11">
            <a:extLst>
              <a:ext uri="{FF2B5EF4-FFF2-40B4-BE49-F238E27FC236}">
                <a16:creationId xmlns:a16="http://schemas.microsoft.com/office/drawing/2014/main" id="{FF80D203-7B1E-47E5-8AE7-FEEA058F60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9853" y="782484"/>
            <a:ext cx="794856" cy="879415"/>
          </a:xfrm>
          <a:prstGeom prst="rect">
            <a:avLst/>
          </a:prstGeom>
        </p:spPr>
      </p:pic>
      <p:sp>
        <p:nvSpPr>
          <p:cNvPr id="15" name="Inhaltsplatzhalter 10">
            <a:extLst>
              <a:ext uri="{FF2B5EF4-FFF2-40B4-BE49-F238E27FC236}">
                <a16:creationId xmlns:a16="http://schemas.microsoft.com/office/drawing/2014/main" id="{5AA69B2A-9B51-4A9A-ABC9-668716DD3FBE}"/>
              </a:ext>
            </a:extLst>
          </p:cNvPr>
          <p:cNvSpPr txBox="1">
            <a:spLocks/>
          </p:cNvSpPr>
          <p:nvPr/>
        </p:nvSpPr>
        <p:spPr>
          <a:xfrm>
            <a:off x="6360641" y="1891217"/>
            <a:ext cx="4996078" cy="3550017"/>
          </a:xfrm>
          <a:prstGeom prst="rect">
            <a:avLst/>
          </a:prstGeom>
        </p:spPr>
        <p:txBody>
          <a:bodyPr vert="horz" lIns="0" tIns="0" rIns="0" bIns="0" rtlCol="0">
            <a:normAutofit fontScale="92500"/>
          </a:bodyPr>
          <a:lstStyle>
            <a:lvl1pPr marL="36000" indent="0" algn="l" defTabSz="914400" rtl="0" eaLnBrk="1" latinLnBrk="0" hangingPunct="1">
              <a:lnSpc>
                <a:spcPct val="100000"/>
              </a:lnSpc>
              <a:spcBef>
                <a:spcPts val="0"/>
              </a:spcBef>
              <a:spcAft>
                <a:spcPts val="1200"/>
              </a:spcAft>
              <a:buClr>
                <a:schemeClr val="accent2"/>
              </a:buClr>
              <a:buFontTx/>
              <a:buNone/>
              <a:defRPr sz="3200" kern="1200">
                <a:solidFill>
                  <a:schemeClr val="tx1"/>
                </a:solidFill>
                <a:latin typeface="Segoe UI" panose="020B0502040204020203" pitchFamily="34" charset="0"/>
                <a:ea typeface="+mn-ea"/>
                <a:cs typeface="Segoe UI" panose="020B0502040204020203" pitchFamily="34" charset="0"/>
              </a:defRPr>
            </a:lvl1pPr>
            <a:lvl2pPr marL="946350" indent="-514350" algn="l" defTabSz="914400" rtl="0" eaLnBrk="1" latinLnBrk="0" hangingPunct="1">
              <a:lnSpc>
                <a:spcPct val="100000"/>
              </a:lnSpc>
              <a:spcBef>
                <a:spcPts val="0"/>
              </a:spcBef>
              <a:spcAft>
                <a:spcPts val="1200"/>
              </a:spcAft>
              <a:buClr>
                <a:schemeClr val="accent2"/>
              </a:buClr>
              <a:buFont typeface="+mj-lt"/>
              <a:buAutoNum type="alphaLcParenR"/>
              <a:defRPr lang="de-DE" sz="2800" kern="1200">
                <a:solidFill>
                  <a:schemeClr val="tx1"/>
                </a:solidFill>
                <a:latin typeface="Segoe UI" panose="020B0502040204020203" pitchFamily="34" charset="0"/>
                <a:ea typeface="+mn-ea"/>
                <a:cs typeface="Segoe UI" panose="020B0502040204020203" pitchFamily="34" charset="0"/>
              </a:defRPr>
            </a:lvl2pPr>
            <a:lvl3pPr marL="1348200" indent="-457200" algn="l" defTabSz="914400" rtl="0" eaLnBrk="1" latinLnBrk="0" hangingPunct="1">
              <a:lnSpc>
                <a:spcPct val="100000"/>
              </a:lnSpc>
              <a:spcBef>
                <a:spcPts val="0"/>
              </a:spcBef>
              <a:spcAft>
                <a:spcPts val="1200"/>
              </a:spcAft>
              <a:buFont typeface="Wingdings" panose="05000000000000000000" pitchFamily="2" charset="2"/>
              <a:buChar char="§"/>
              <a:defRPr sz="2400" kern="1200">
                <a:solidFill>
                  <a:schemeClr val="accent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0"/>
              </a:spcBef>
              <a:spcAft>
                <a:spcPts val="1200"/>
              </a:spcAft>
              <a:buClr>
                <a:schemeClr val="bg1">
                  <a:lumMod val="50000"/>
                </a:schemeClr>
              </a:buClr>
              <a:buFont typeface="Wingdings" panose="05000000000000000000" pitchFamily="2" charset="2"/>
              <a:buChar char="§"/>
              <a:defRPr sz="20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8900" indent="-342900">
              <a:buFont typeface="Wingdings" panose="05000000000000000000" pitchFamily="2" charset="2"/>
              <a:buChar char="§"/>
            </a:pPr>
            <a:r>
              <a:rPr lang="en-GB" sz="2000" dirty="0"/>
              <a:t>Automatic backup systems are preferable</a:t>
            </a:r>
          </a:p>
          <a:p>
            <a:pPr marL="378900" indent="-342900">
              <a:buFont typeface="Wingdings" panose="05000000000000000000" pitchFamily="2" charset="2"/>
              <a:buChar char="§"/>
            </a:pPr>
            <a:r>
              <a:rPr lang="en-GB" sz="2000" dirty="0">
                <a:latin typeface="+mn-lt"/>
                <a:cs typeface="Segoe UI Semibold" panose="020B0702040204020203" pitchFamily="34" charset="0"/>
              </a:rPr>
              <a:t>Use services provided by your own institution</a:t>
            </a:r>
          </a:p>
          <a:p>
            <a:pPr marL="378900" indent="-342900">
              <a:buFont typeface="Wingdings" panose="05000000000000000000" pitchFamily="2" charset="2"/>
              <a:buChar char="§"/>
            </a:pPr>
            <a:r>
              <a:rPr lang="en-GB" sz="2000" dirty="0">
                <a:latin typeface="+mn-lt"/>
                <a:cs typeface="Segoe UI Semibold" panose="020B0702040204020203" pitchFamily="34" charset="0"/>
              </a:rPr>
              <a:t>Ensure special protection for personal data</a:t>
            </a:r>
          </a:p>
          <a:p>
            <a:pPr marL="378900" indent="-342900">
              <a:buFont typeface="Wingdings" panose="05000000000000000000" pitchFamily="2" charset="2"/>
              <a:buChar char="§"/>
            </a:pPr>
            <a:r>
              <a:rPr lang="en-GB" sz="2000" dirty="0">
                <a:latin typeface="+mn-lt"/>
                <a:cs typeface="Segoe UI Semibold" panose="020B0702040204020203" pitchFamily="34" charset="0"/>
              </a:rPr>
              <a:t>Monitor backups</a:t>
            </a:r>
          </a:p>
          <a:p>
            <a:pPr marL="378900" indent="-342900">
              <a:buFont typeface="Wingdings" panose="05000000000000000000" pitchFamily="2" charset="2"/>
              <a:buChar char="§"/>
            </a:pPr>
            <a:r>
              <a:rPr lang="en-GB" sz="2000" dirty="0">
                <a:latin typeface="+mn-lt"/>
                <a:cs typeface="Segoe UI Semibold" panose="020B0702040204020203" pitchFamily="34" charset="0"/>
              </a:rPr>
              <a:t>Define maximum storage duration</a:t>
            </a:r>
          </a:p>
          <a:p>
            <a:pPr marL="378900" indent="-342900">
              <a:buFont typeface="Wingdings" panose="05000000000000000000" pitchFamily="2" charset="2"/>
              <a:buChar char="§"/>
            </a:pPr>
            <a:r>
              <a:rPr lang="en-GB" sz="2000" dirty="0">
                <a:latin typeface="+mn-lt"/>
                <a:cs typeface="Segoe UI Semibold" panose="020B0702040204020203" pitchFamily="34" charset="0"/>
              </a:rPr>
              <a:t>Incorporate measures to increase data security</a:t>
            </a:r>
          </a:p>
          <a:p>
            <a:endParaRPr lang="de-DE" sz="2000" dirty="0"/>
          </a:p>
        </p:txBody>
      </p:sp>
    </p:spTree>
    <p:extLst>
      <p:ext uri="{BB962C8B-B14F-4D97-AF65-F5344CB8AC3E}">
        <p14:creationId xmlns:p14="http://schemas.microsoft.com/office/powerpoint/2010/main" val="14299213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Inhaltsplatzhalter 6">
            <a:extLst>
              <a:ext uri="{FF2B5EF4-FFF2-40B4-BE49-F238E27FC236}">
                <a16:creationId xmlns:a16="http://schemas.microsoft.com/office/drawing/2014/main" id="{E693DA4A-894F-4666-9D33-C923CD99EE66}"/>
              </a:ext>
            </a:extLst>
          </p:cNvPr>
          <p:cNvGraphicFramePr>
            <a:graphicFrameLocks/>
          </p:cNvGraphicFramePr>
          <p:nvPr>
            <p:extLst>
              <p:ext uri="{D42A27DB-BD31-4B8C-83A1-F6EECF244321}">
                <p14:modId xmlns:p14="http://schemas.microsoft.com/office/powerpoint/2010/main" val="2072075599"/>
              </p:ext>
            </p:extLst>
          </p:nvPr>
        </p:nvGraphicFramePr>
        <p:xfrm>
          <a:off x="394816" y="4625684"/>
          <a:ext cx="2230481" cy="1815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Titel 23">
            <a:extLst>
              <a:ext uri="{FF2B5EF4-FFF2-40B4-BE49-F238E27FC236}">
                <a16:creationId xmlns:a16="http://schemas.microsoft.com/office/drawing/2014/main" id="{31BC1461-A923-4EB8-9530-6B84D17C28A6}"/>
              </a:ext>
            </a:extLst>
          </p:cNvPr>
          <p:cNvSpPr>
            <a:spLocks noGrp="1"/>
          </p:cNvSpPr>
          <p:nvPr>
            <p:ph type="title"/>
          </p:nvPr>
        </p:nvSpPr>
        <p:spPr/>
        <p:txBody>
          <a:bodyPr/>
          <a:lstStyle/>
          <a:p>
            <a:r>
              <a:rPr lang="de-DE" dirty="0"/>
              <a:t>3. </a:t>
            </a:r>
            <a:r>
              <a:rPr lang="en-GB" dirty="0"/>
              <a:t>Processing and analysing data</a:t>
            </a:r>
          </a:p>
        </p:txBody>
      </p:sp>
      <p:sp>
        <p:nvSpPr>
          <p:cNvPr id="9" name="Inhaltsplatzhalter 4">
            <a:extLst>
              <a:ext uri="{FF2B5EF4-FFF2-40B4-BE49-F238E27FC236}">
                <a16:creationId xmlns:a16="http://schemas.microsoft.com/office/drawing/2014/main" id="{C8561C70-55FE-42FF-A32E-10CBFC61850F}"/>
              </a:ext>
            </a:extLst>
          </p:cNvPr>
          <p:cNvSpPr>
            <a:spLocks noGrp="1"/>
          </p:cNvSpPr>
          <p:nvPr>
            <p:ph idx="1"/>
          </p:nvPr>
        </p:nvSpPr>
        <p:spPr>
          <a:xfrm>
            <a:off x="3960000" y="1907999"/>
            <a:ext cx="6012425" cy="4515025"/>
          </a:xfrm>
        </p:spPr>
        <p:txBody>
          <a:bodyPr/>
          <a:lstStyle/>
          <a:p>
            <a:pPr>
              <a:buFont typeface="+mj-lt"/>
              <a:buAutoNum type="alphaLcParenR"/>
            </a:pPr>
            <a:endParaRPr lang="de-DE" dirty="0">
              <a:sym typeface="Quattrocento Sans"/>
            </a:endParaRPr>
          </a:p>
          <a:p>
            <a:pPr>
              <a:buFont typeface="+mj-lt"/>
              <a:buAutoNum type="alphaLcParenR"/>
            </a:pPr>
            <a:r>
              <a:rPr lang="en-GB" dirty="0">
                <a:sym typeface="Quattrocento Sans"/>
              </a:rPr>
              <a:t>Organising data</a:t>
            </a:r>
          </a:p>
          <a:p>
            <a:pPr>
              <a:buFont typeface="+mj-lt"/>
              <a:buAutoNum type="alphaLcParenR"/>
            </a:pPr>
            <a:r>
              <a:rPr lang="en-GB" dirty="0">
                <a:sym typeface="Quattrocento Sans"/>
              </a:rPr>
              <a:t>Documenting and contextualising data</a:t>
            </a:r>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46</a:t>
            </a:fld>
            <a:endParaRPr lang="de-DE"/>
          </a:p>
        </p:txBody>
      </p:sp>
      <p:cxnSp>
        <p:nvCxnSpPr>
          <p:cNvPr id="31" name="Gerader Verbinder 30">
            <a:extLst>
              <a:ext uri="{FF2B5EF4-FFF2-40B4-BE49-F238E27FC236}">
                <a16:creationId xmlns:a16="http://schemas.microsoft.com/office/drawing/2014/main" id="{EAA99249-7CF2-483F-BA4E-BADF825BE231}"/>
              </a:ext>
            </a:extLst>
          </p:cNvPr>
          <p:cNvCxnSpPr>
            <a:cxnSpLocks/>
          </p:cNvCxnSpPr>
          <p:nvPr/>
        </p:nvCxnSpPr>
        <p:spPr>
          <a:xfrm flipH="1">
            <a:off x="2286000" y="4165511"/>
            <a:ext cx="438977" cy="1448386"/>
          </a:xfrm>
          <a:prstGeom prst="line">
            <a:avLst/>
          </a:prstGeom>
          <a:ln w="12700">
            <a:solidFill>
              <a:schemeClr val="tx2">
                <a:lumMod val="20000"/>
                <a:lumOff val="80000"/>
              </a:schemeClr>
            </a:solidFill>
          </a:ln>
        </p:spPr>
        <p:style>
          <a:lnRef idx="1">
            <a:schemeClr val="accent2"/>
          </a:lnRef>
          <a:fillRef idx="0">
            <a:schemeClr val="accent2"/>
          </a:fillRef>
          <a:effectRef idx="0">
            <a:schemeClr val="accent2"/>
          </a:effectRef>
          <a:fontRef idx="minor">
            <a:schemeClr val="tx1"/>
          </a:fontRef>
        </p:style>
      </p:cxnSp>
      <p:pic>
        <p:nvPicPr>
          <p:cNvPr id="8" name="Grafik 7">
            <a:extLst>
              <a:ext uri="{FF2B5EF4-FFF2-40B4-BE49-F238E27FC236}">
                <a16:creationId xmlns:a16="http://schemas.microsoft.com/office/drawing/2014/main" id="{984A8115-5F63-49DD-BC09-C5F8FE9FF53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832009" y="5613897"/>
            <a:ext cx="1313563" cy="941975"/>
          </a:xfrm>
          <a:prstGeom prst="rect">
            <a:avLst/>
          </a:prstGeom>
        </p:spPr>
      </p:pic>
      <p:grpSp>
        <p:nvGrpSpPr>
          <p:cNvPr id="17" name="Gruppieren 16">
            <a:extLst>
              <a:ext uri="{FF2B5EF4-FFF2-40B4-BE49-F238E27FC236}">
                <a16:creationId xmlns:a16="http://schemas.microsoft.com/office/drawing/2014/main" id="{DFDF94E1-2FA9-4F89-8700-3D71EBE48898}"/>
              </a:ext>
            </a:extLst>
          </p:cNvPr>
          <p:cNvGrpSpPr/>
          <p:nvPr/>
        </p:nvGrpSpPr>
        <p:grpSpPr>
          <a:xfrm>
            <a:off x="2286000" y="2642609"/>
            <a:ext cx="1429495" cy="1429495"/>
            <a:chOff x="4185597" y="2871694"/>
            <a:chExt cx="1429495" cy="1429495"/>
          </a:xfrm>
        </p:grpSpPr>
        <p:sp>
          <p:nvSpPr>
            <p:cNvPr id="18" name="Ellipse 17">
              <a:extLst>
                <a:ext uri="{FF2B5EF4-FFF2-40B4-BE49-F238E27FC236}">
                  <a16:creationId xmlns:a16="http://schemas.microsoft.com/office/drawing/2014/main" id="{178D471A-14BF-409F-842A-5C99E6F05278}"/>
                </a:ext>
              </a:extLst>
            </p:cNvPr>
            <p:cNvSpPr/>
            <p:nvPr/>
          </p:nvSpPr>
          <p:spPr>
            <a:xfrm>
              <a:off x="4185597" y="2871694"/>
              <a:ext cx="1429495" cy="1429495"/>
            </a:xfrm>
            <a:prstGeom prst="ellipse">
              <a:avLst/>
            </a:prstGeom>
            <a:solidFill>
              <a:schemeClr val="tx2"/>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de-DE"/>
            </a:p>
          </p:txBody>
        </p:sp>
        <p:sp>
          <p:nvSpPr>
            <p:cNvPr id="19" name="Ellipse 4">
              <a:extLst>
                <a:ext uri="{FF2B5EF4-FFF2-40B4-BE49-F238E27FC236}">
                  <a16:creationId xmlns:a16="http://schemas.microsoft.com/office/drawing/2014/main" id="{781E89B6-A741-4D2F-845B-A98DEC39F4E7}"/>
                </a:ext>
              </a:extLst>
            </p:cNvPr>
            <p:cNvSpPr txBox="1"/>
            <p:nvPr/>
          </p:nvSpPr>
          <p:spPr>
            <a:xfrm>
              <a:off x="4394942" y="3081039"/>
              <a:ext cx="1010805" cy="10108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b="1" dirty="0"/>
                <a:t>P</a:t>
              </a:r>
              <a:r>
                <a:rPr lang="en-GB" sz="1200" b="1" kern="1200" dirty="0"/>
                <a:t>rocessing </a:t>
              </a:r>
              <a:r>
                <a:rPr lang="en-GB" sz="1200" dirty="0"/>
                <a:t>a</a:t>
              </a:r>
              <a:r>
                <a:rPr lang="en-GB" sz="1200" b="0" kern="1200" dirty="0"/>
                <a:t>nd</a:t>
              </a:r>
              <a:r>
                <a:rPr lang="en-GB" sz="1200" b="1" kern="1200" dirty="0"/>
                <a:t> </a:t>
              </a:r>
              <a:r>
                <a:rPr lang="en-GB" sz="1200" b="1" dirty="0"/>
                <a:t>a</a:t>
              </a:r>
              <a:r>
                <a:rPr lang="en-GB" sz="1200" b="1" kern="1200" dirty="0"/>
                <a:t>nalysing </a:t>
              </a:r>
              <a:br>
                <a:rPr lang="en-GB" sz="1200" b="1" kern="1200" dirty="0"/>
              </a:br>
              <a:r>
                <a:rPr lang="en-GB" sz="1200" b="0" kern="1200" dirty="0"/>
                <a:t>data </a:t>
              </a:r>
            </a:p>
          </p:txBody>
        </p:sp>
      </p:grpSp>
    </p:spTree>
    <p:extLst>
      <p:ext uri="{BB962C8B-B14F-4D97-AF65-F5344CB8AC3E}">
        <p14:creationId xmlns:p14="http://schemas.microsoft.com/office/powerpoint/2010/main" val="37776133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34C7848-32C0-473C-BBB6-525FCB0CB8D9}"/>
              </a:ext>
            </a:extLst>
          </p:cNvPr>
          <p:cNvSpPr>
            <a:spLocks noGrp="1"/>
          </p:cNvSpPr>
          <p:nvPr>
            <p:ph type="title"/>
          </p:nvPr>
        </p:nvSpPr>
        <p:spPr/>
        <p:txBody>
          <a:bodyPr/>
          <a:lstStyle/>
          <a:p>
            <a:r>
              <a:rPr lang="en-GB" dirty="0"/>
              <a:t>Organising data</a:t>
            </a:r>
          </a:p>
        </p:txBody>
      </p:sp>
      <p:sp>
        <p:nvSpPr>
          <p:cNvPr id="9" name="Inhaltsplatzhalter 4">
            <a:extLst>
              <a:ext uri="{FF2B5EF4-FFF2-40B4-BE49-F238E27FC236}">
                <a16:creationId xmlns:a16="http://schemas.microsoft.com/office/drawing/2014/main" id="{C8561C70-55FE-42FF-A32E-10CBFC61850F}"/>
              </a:ext>
            </a:extLst>
          </p:cNvPr>
          <p:cNvSpPr>
            <a:spLocks noGrp="1"/>
          </p:cNvSpPr>
          <p:nvPr>
            <p:ph idx="1"/>
          </p:nvPr>
        </p:nvSpPr>
        <p:spPr>
          <a:xfrm>
            <a:off x="2914435" y="1791000"/>
            <a:ext cx="8575040" cy="4515025"/>
          </a:xfrm>
        </p:spPr>
        <p:txBody>
          <a:bodyPr>
            <a:noAutofit/>
          </a:bodyPr>
          <a:lstStyle/>
          <a:p>
            <a:pPr marL="493200" indent="-457200">
              <a:spcAft>
                <a:spcPts val="600"/>
              </a:spcAft>
              <a:buFont typeface="Wingdings" panose="05000000000000000000" pitchFamily="2" charset="2"/>
              <a:buChar char="§"/>
            </a:pPr>
            <a:r>
              <a:rPr lang="en-GB" sz="2400" dirty="0"/>
              <a:t>Set up folder structure</a:t>
            </a:r>
          </a:p>
          <a:p>
            <a:pPr lvl="2">
              <a:spcAft>
                <a:spcPts val="0"/>
              </a:spcAft>
            </a:pPr>
            <a:r>
              <a:rPr lang="en-GB" dirty="0">
                <a:solidFill>
                  <a:schemeClr val="tx1"/>
                </a:solidFill>
              </a:rPr>
              <a:t>Design a hierarchical structure</a:t>
            </a:r>
          </a:p>
          <a:p>
            <a:pPr lvl="2">
              <a:spcAft>
                <a:spcPts val="0"/>
              </a:spcAft>
            </a:pPr>
            <a:r>
              <a:rPr lang="en-GB" dirty="0">
                <a:solidFill>
                  <a:schemeClr val="tx1"/>
                </a:solidFill>
              </a:rPr>
              <a:t>Maximum of three layers of sub-folders</a:t>
            </a:r>
          </a:p>
          <a:p>
            <a:pPr lvl="2">
              <a:spcAft>
                <a:spcPts val="0"/>
              </a:spcAft>
            </a:pPr>
            <a:r>
              <a:rPr lang="en-GB" dirty="0">
                <a:solidFill>
                  <a:schemeClr val="tx1"/>
                </a:solidFill>
              </a:rPr>
              <a:t>Clear, consistent structure</a:t>
            </a:r>
          </a:p>
          <a:p>
            <a:pPr lvl="2">
              <a:spcAft>
                <a:spcPts val="0"/>
              </a:spcAft>
            </a:pPr>
            <a:r>
              <a:rPr lang="en-GB" dirty="0">
                <a:solidFill>
                  <a:schemeClr val="tx1"/>
                </a:solidFill>
              </a:rPr>
              <a:t>Create a readme file with rules on folder structures</a:t>
            </a:r>
          </a:p>
          <a:p>
            <a:pPr lvl="2">
              <a:spcAft>
                <a:spcPts val="0"/>
              </a:spcAft>
            </a:pPr>
            <a:r>
              <a:rPr lang="en-GB" dirty="0">
                <a:solidFill>
                  <a:schemeClr val="tx1"/>
                </a:solidFill>
              </a:rPr>
              <a:t>Define responsibilities</a:t>
            </a:r>
          </a:p>
          <a:p>
            <a:pPr marL="493200" indent="-457200">
              <a:spcBef>
                <a:spcPts val="1200"/>
              </a:spcBef>
              <a:spcAft>
                <a:spcPts val="600"/>
              </a:spcAft>
              <a:buFont typeface="Wingdings" panose="05000000000000000000" pitchFamily="2" charset="2"/>
              <a:buChar char="§"/>
            </a:pPr>
            <a:r>
              <a:rPr lang="en-GB" sz="2400" dirty="0"/>
              <a:t>Define naming convention for files and folders</a:t>
            </a:r>
          </a:p>
          <a:p>
            <a:pPr lvl="2">
              <a:spcAft>
                <a:spcPts val="0"/>
              </a:spcAft>
            </a:pPr>
            <a:r>
              <a:rPr lang="en-GB" dirty="0">
                <a:solidFill>
                  <a:schemeClr val="tx1"/>
                </a:solidFill>
              </a:rPr>
              <a:t>Consistent naming</a:t>
            </a:r>
          </a:p>
          <a:p>
            <a:pPr lvl="2">
              <a:spcAft>
                <a:spcPts val="0"/>
              </a:spcAft>
            </a:pPr>
            <a:r>
              <a:rPr lang="en-GB" dirty="0">
                <a:solidFill>
                  <a:schemeClr val="tx1"/>
                </a:solidFill>
              </a:rPr>
              <a:t>Short names</a:t>
            </a:r>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47</a:t>
            </a:fld>
            <a:endParaRPr lang="de-DE"/>
          </a:p>
        </p:txBody>
      </p:sp>
      <p:graphicFrame>
        <p:nvGraphicFramePr>
          <p:cNvPr id="7" name="Inhaltsplatzhalter 6">
            <a:extLst>
              <a:ext uri="{FF2B5EF4-FFF2-40B4-BE49-F238E27FC236}">
                <a16:creationId xmlns:a16="http://schemas.microsoft.com/office/drawing/2014/main" id="{E987E653-F1A8-450A-8395-65D90467FF85}"/>
              </a:ext>
            </a:extLst>
          </p:cNvPr>
          <p:cNvGraphicFramePr>
            <a:graphicFrameLocks/>
          </p:cNvGraphicFramePr>
          <p:nvPr>
            <p:extLst>
              <p:ext uri="{D42A27DB-BD31-4B8C-83A1-F6EECF244321}">
                <p14:modId xmlns:p14="http://schemas.microsoft.com/office/powerpoint/2010/main" val="1352307938"/>
              </p:ext>
            </p:extLst>
          </p:nvPr>
        </p:nvGraphicFramePr>
        <p:xfrm>
          <a:off x="394816" y="4625684"/>
          <a:ext cx="2230481" cy="181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7420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7AAF4A37-4268-401A-A942-23510CBDF4C8}"/>
              </a:ext>
            </a:extLst>
          </p:cNvPr>
          <p:cNvSpPr/>
          <p:nvPr/>
        </p:nvSpPr>
        <p:spPr>
          <a:xfrm>
            <a:off x="702524" y="1170151"/>
            <a:ext cx="10786951" cy="5155833"/>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p>
        </p:txBody>
      </p:sp>
      <p:pic>
        <p:nvPicPr>
          <p:cNvPr id="7" name="Grafik 6">
            <a:extLst>
              <a:ext uri="{FF2B5EF4-FFF2-40B4-BE49-F238E27FC236}">
                <a16:creationId xmlns:a16="http://schemas.microsoft.com/office/drawing/2014/main" id="{DA5C17BA-C4FC-47A5-82F9-D53A60A98D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3005" y="1005404"/>
            <a:ext cx="561344" cy="569599"/>
          </a:xfrm>
          <a:prstGeom prst="rect">
            <a:avLst/>
          </a:prstGeom>
        </p:spPr>
      </p:pic>
      <p:sp>
        <p:nvSpPr>
          <p:cNvPr id="9" name="Inhaltsplatzhalter 4">
            <a:extLst>
              <a:ext uri="{FF2B5EF4-FFF2-40B4-BE49-F238E27FC236}">
                <a16:creationId xmlns:a16="http://schemas.microsoft.com/office/drawing/2014/main" id="{C8561C70-55FE-42FF-A32E-10CBFC61850F}"/>
              </a:ext>
            </a:extLst>
          </p:cNvPr>
          <p:cNvSpPr>
            <a:spLocks noGrp="1"/>
          </p:cNvSpPr>
          <p:nvPr>
            <p:ph idx="1"/>
          </p:nvPr>
        </p:nvSpPr>
        <p:spPr>
          <a:xfrm>
            <a:off x="1269960" y="1416705"/>
            <a:ext cx="10094725" cy="4515025"/>
          </a:xfrm>
        </p:spPr>
        <p:txBody>
          <a:bodyPr>
            <a:noAutofit/>
          </a:bodyPr>
          <a:lstStyle/>
          <a:p>
            <a:r>
              <a:rPr lang="en-GB" sz="2000" dirty="0">
                <a:latin typeface="Segoe UI Semibold" panose="020B0702040204020203" pitchFamily="34" charset="0"/>
                <a:cs typeface="Segoe UI Semibold" panose="020B0702040204020203" pitchFamily="34" charset="0"/>
              </a:rPr>
              <a:t>Organising research data: useful publications and links</a:t>
            </a:r>
            <a:endParaRPr lang="en-GB" sz="2000" dirty="0">
              <a:solidFill>
                <a:schemeClr val="tx1">
                  <a:lumMod val="50000"/>
                  <a:lumOff val="50000"/>
                </a:schemeClr>
              </a:solidFill>
              <a:latin typeface="Segoe UI Semibold" panose="020B0702040204020203" pitchFamily="34" charset="0"/>
              <a:cs typeface="Segoe UI Semibold" panose="020B0702040204020203" pitchFamily="34" charset="0"/>
              <a:hlinkClick r:id="rId5">
                <a:extLst>
                  <a:ext uri="{A12FA001-AC4F-418D-AE19-62706E023703}">
                    <ahyp:hlinkClr xmlns:ahyp="http://schemas.microsoft.com/office/drawing/2018/hyperlinkcolor" val="tx"/>
                  </a:ext>
                </a:extLst>
              </a:hlinkClick>
            </a:endParaRPr>
          </a:p>
          <a:p>
            <a:pPr marL="493200" indent="-457200">
              <a:buFont typeface="Wingdings" panose="05000000000000000000" pitchFamily="2" charset="2"/>
              <a:buChar char="§"/>
            </a:pPr>
            <a:r>
              <a:rPr lang="de-DE" sz="1600" dirty="0" err="1"/>
              <a:t>Bezjak</a:t>
            </a:r>
            <a:r>
              <a:rPr lang="de-DE" sz="1600" dirty="0"/>
              <a:t> et al. (2018). </a:t>
            </a:r>
            <a:r>
              <a:rPr lang="de-DE" sz="1600" i="1" dirty="0"/>
              <a:t>Open Science Training Handbook. </a:t>
            </a:r>
            <a:r>
              <a:rPr lang="de-DE" sz="1600" dirty="0" err="1"/>
              <a:t>Zenodo</a:t>
            </a:r>
            <a:r>
              <a:rPr lang="de-DE" sz="1600" dirty="0"/>
              <a:t>.</a:t>
            </a:r>
            <a:r>
              <a:rPr lang="de-DE" sz="1600" dirty="0">
                <a:solidFill>
                  <a:schemeClr val="tx1">
                    <a:lumMod val="50000"/>
                    <a:lumOff val="50000"/>
                  </a:schemeClr>
                </a:solidFill>
                <a:hlinkClick r:id="rId5">
                  <a:extLst>
                    <a:ext uri="{A12FA001-AC4F-418D-AE19-62706E023703}">
                      <ahyp:hlinkClr xmlns:ahyp="http://schemas.microsoft.com/office/drawing/2018/hyperlinkcolor" val="tx"/>
                    </a:ext>
                  </a:extLst>
                </a:hlinkClick>
              </a:rPr>
              <a:t> http://doi.org/10.5281/zenodo.1212496 </a:t>
            </a:r>
          </a:p>
          <a:p>
            <a:pPr marL="493200" indent="-457200">
              <a:buFont typeface="Wingdings" panose="05000000000000000000" pitchFamily="2" charset="2"/>
              <a:buChar char="§"/>
            </a:pPr>
            <a:r>
              <a:rPr lang="en-US" sz="1600" dirty="0"/>
              <a:t>CESSDA Training Team. (2020). </a:t>
            </a:r>
            <a:r>
              <a:rPr lang="en-US" sz="1600" i="1" dirty="0"/>
              <a:t>CESSDA Data Management Expert Guide</a:t>
            </a:r>
            <a:r>
              <a:rPr lang="en-US" sz="1600" dirty="0"/>
              <a:t>. </a:t>
            </a:r>
            <a:r>
              <a:rPr lang="en-US" sz="1600" dirty="0">
                <a:solidFill>
                  <a:schemeClr val="tx1">
                    <a:lumMod val="50000"/>
                    <a:lumOff val="50000"/>
                  </a:schemeClr>
                </a:solidFill>
                <a:hlinkClick r:id="rId6">
                  <a:extLst>
                    <a:ext uri="{A12FA001-AC4F-418D-AE19-62706E023703}">
                      <ahyp:hlinkClr xmlns:ahyp="http://schemas.microsoft.com/office/drawing/2018/hyperlinkcolor" val="tx"/>
                    </a:ext>
                  </a:extLst>
                </a:hlinkClick>
              </a:rPr>
              <a:t>https://doi.org/10.5281/ZENODO.3820473 </a:t>
            </a:r>
            <a:endParaRPr lang="de-DE" sz="1600" dirty="0">
              <a:solidFill>
                <a:schemeClr val="tx1">
                  <a:lumMod val="50000"/>
                  <a:lumOff val="50000"/>
                </a:schemeClr>
              </a:solidFill>
              <a:hlinkClick r:id="rId6">
                <a:extLst>
                  <a:ext uri="{A12FA001-AC4F-418D-AE19-62706E023703}">
                    <ahyp:hlinkClr xmlns:ahyp="http://schemas.microsoft.com/office/drawing/2018/hyperlinkcolor" val="tx"/>
                  </a:ext>
                </a:extLst>
              </a:hlinkClick>
            </a:endParaRPr>
          </a:p>
          <a:p>
            <a:pPr marL="493200" lvl="0" indent="-457200">
              <a:buFont typeface="Wingdings" panose="05000000000000000000" pitchFamily="2" charset="2"/>
              <a:buChar char="§"/>
            </a:pPr>
            <a:r>
              <a:rPr lang="en-US" sz="1600" dirty="0" err="1"/>
              <a:t>DataWiz</a:t>
            </a:r>
            <a:r>
              <a:rPr lang="en-US" sz="1600" dirty="0"/>
              <a:t> Knowledge Base. (n.d.). </a:t>
            </a:r>
            <a:r>
              <a:rPr lang="en-US" sz="1600" i="1" dirty="0"/>
              <a:t>During Data Collection –  Overview. </a:t>
            </a:r>
            <a:r>
              <a:rPr lang="en-US" sz="1600" dirty="0">
                <a:solidFill>
                  <a:schemeClr val="tx1">
                    <a:lumMod val="50000"/>
                    <a:lumOff val="50000"/>
                  </a:schemeClr>
                </a:solidFill>
                <a:hlinkClick r:id="rId7">
                  <a:extLst>
                    <a:ext uri="{A12FA001-AC4F-418D-AE19-62706E023703}">
                      <ahyp:hlinkClr xmlns:ahyp="http://schemas.microsoft.com/office/drawing/2018/hyperlinkcolor" val="tx"/>
                    </a:ext>
                  </a:extLst>
                </a:hlinkClick>
              </a:rPr>
              <a:t>https://datawizkb.leibniz-psychology.org/index.php/during-data-collection/ </a:t>
            </a:r>
            <a:endParaRPr lang="de-DE" sz="1600" dirty="0">
              <a:solidFill>
                <a:schemeClr val="tx1">
                  <a:lumMod val="50000"/>
                  <a:lumOff val="50000"/>
                </a:schemeClr>
              </a:solidFill>
              <a:hlinkClick r:id="rId7">
                <a:extLst>
                  <a:ext uri="{A12FA001-AC4F-418D-AE19-62706E023703}">
                    <ahyp:hlinkClr xmlns:ahyp="http://schemas.microsoft.com/office/drawing/2018/hyperlinkcolor" val="tx"/>
                  </a:ext>
                </a:extLst>
              </a:hlinkClick>
            </a:endParaRPr>
          </a:p>
          <a:p>
            <a:pPr marL="493200" lvl="0" indent="-457200">
              <a:buFont typeface="Wingdings" panose="05000000000000000000" pitchFamily="2" charset="2"/>
              <a:buChar char="§"/>
            </a:pPr>
            <a:r>
              <a:rPr lang="de-DE" sz="1600" dirty="0"/>
              <a:t>FOSTER. (</a:t>
            </a:r>
            <a:r>
              <a:rPr lang="de-DE" sz="1600" dirty="0" err="1"/>
              <a:t>n.d</a:t>
            </a:r>
            <a:r>
              <a:rPr lang="de-DE" sz="1600" dirty="0"/>
              <a:t>.). </a:t>
            </a:r>
            <a:r>
              <a:rPr lang="de-DE" sz="1600" i="1" dirty="0"/>
              <a:t>Resources: Open Science</a:t>
            </a:r>
            <a:r>
              <a:rPr lang="de-DE" sz="1600" dirty="0"/>
              <a:t>. </a:t>
            </a:r>
            <a:r>
              <a:rPr lang="de-DE" sz="1600" dirty="0">
                <a:solidFill>
                  <a:schemeClr val="tx1">
                    <a:lumMod val="50000"/>
                    <a:lumOff val="50000"/>
                  </a:schemeClr>
                </a:solidFill>
                <a:hlinkClick r:id="rId8">
                  <a:extLst>
                    <a:ext uri="{A12FA001-AC4F-418D-AE19-62706E023703}">
                      <ahyp:hlinkClr xmlns:ahyp="http://schemas.microsoft.com/office/drawing/2018/hyperlinkcolor" val="tx"/>
                    </a:ext>
                  </a:extLst>
                </a:hlinkClick>
              </a:rPr>
              <a:t>https://www.fosteropenscience.eu/resources</a:t>
            </a:r>
          </a:p>
          <a:p>
            <a:pPr marL="493200" indent="-457200">
              <a:buFont typeface="Wingdings" panose="05000000000000000000" pitchFamily="2" charset="2"/>
              <a:buChar char="§"/>
            </a:pPr>
            <a:r>
              <a:rPr lang="de-DE" sz="1600" dirty="0"/>
              <a:t>Recker, J. &amp; </a:t>
            </a:r>
            <a:r>
              <a:rPr lang="de-DE" sz="1600" dirty="0" err="1"/>
              <a:t>Brislinger</a:t>
            </a:r>
            <a:r>
              <a:rPr lang="de-DE" sz="1600" dirty="0"/>
              <a:t>, E. (2019). Dateiorganisation in empirischen Forschungsprojekten. </a:t>
            </a:r>
            <a:r>
              <a:rPr lang="de-DE" sz="1600" dirty="0">
                <a:solidFill>
                  <a:schemeClr val="tx1">
                    <a:lumMod val="50000"/>
                    <a:lumOff val="50000"/>
                  </a:schemeClr>
                </a:solidFill>
              </a:rPr>
              <a:t>https://doi.org/10.3224/84742233.06 </a:t>
            </a:r>
            <a:r>
              <a:rPr lang="de-DE" sz="1600" dirty="0"/>
              <a:t>(German)</a:t>
            </a:r>
            <a:endParaRPr lang="de-DE" sz="1600" dirty="0">
              <a:hlinkClick r:id="rId9">
                <a:extLst>
                  <a:ext uri="{A12FA001-AC4F-418D-AE19-62706E023703}">
                    <ahyp:hlinkClr xmlns:ahyp="http://schemas.microsoft.com/office/drawing/2018/hyperlinkcolor" val="tx"/>
                  </a:ext>
                </a:extLst>
              </a:hlinkClick>
            </a:endParaRPr>
          </a:p>
          <a:p>
            <a:pPr marL="493200" lvl="0" indent="-457200">
              <a:buFont typeface="Wingdings" panose="05000000000000000000" pitchFamily="2" charset="2"/>
              <a:buChar char="§"/>
            </a:pPr>
            <a:r>
              <a:rPr lang="en-US" sz="1600" dirty="0"/>
              <a:t>UK Data Service. (n.d.). </a:t>
            </a:r>
            <a:r>
              <a:rPr lang="en-US" sz="1600" i="1" dirty="0"/>
              <a:t>Learning Hub: Research data management. </a:t>
            </a:r>
            <a:r>
              <a:rPr lang="en-US" sz="1600" dirty="0">
                <a:solidFill>
                  <a:schemeClr val="tx1">
                    <a:lumMod val="50000"/>
                    <a:lumOff val="50000"/>
                  </a:schemeClr>
                </a:solidFill>
                <a:hlinkClick r:id="rId10">
                  <a:extLst>
                    <a:ext uri="{A12FA001-AC4F-418D-AE19-62706E023703}">
                      <ahyp:hlinkClr xmlns:ahyp="http://schemas.microsoft.com/office/drawing/2018/hyperlinkcolor" val="tx"/>
                    </a:ext>
                  </a:extLst>
                </a:hlinkClick>
              </a:rPr>
              <a:t>https://ukdataservice.ac.uk/learning-hub/research-data-management/ </a:t>
            </a:r>
          </a:p>
          <a:p>
            <a:pPr marL="493200" lvl="0" indent="-457200">
              <a:buFont typeface="Wingdings" panose="05000000000000000000" pitchFamily="2" charset="2"/>
              <a:buChar char="§"/>
            </a:pPr>
            <a:r>
              <a:rPr lang="en-US" sz="1600" dirty="0"/>
              <a:t>van den </a:t>
            </a:r>
            <a:r>
              <a:rPr lang="en-US" sz="1600" dirty="0" err="1"/>
              <a:t>Eynden</a:t>
            </a:r>
            <a:r>
              <a:rPr lang="en-US" sz="1600" dirty="0"/>
              <a:t> et al. (2011). </a:t>
            </a:r>
            <a:r>
              <a:rPr lang="en-US" sz="1600" i="1" dirty="0"/>
              <a:t>Managing and sharing data: Best practice for researchers </a:t>
            </a:r>
            <a:r>
              <a:rPr lang="en-US" sz="1600" dirty="0"/>
              <a:t>(3</a:t>
            </a:r>
            <a:r>
              <a:rPr lang="en-US" sz="1600" baseline="30000" dirty="0"/>
              <a:t>rd</a:t>
            </a:r>
            <a:r>
              <a:rPr lang="en-US" sz="1600" dirty="0"/>
              <a:t> edition). UK Data Archive, University of Essex.</a:t>
            </a:r>
            <a:r>
              <a:rPr lang="en-US" sz="1600" dirty="0">
                <a:solidFill>
                  <a:schemeClr val="tx1">
                    <a:lumMod val="50000"/>
                    <a:lumOff val="50000"/>
                  </a:schemeClr>
                </a:solidFill>
                <a:hlinkClick r:id="rId10">
                  <a:extLst>
                    <a:ext uri="{A12FA001-AC4F-418D-AE19-62706E023703}">
                      <ahyp:hlinkClr xmlns:ahyp="http://schemas.microsoft.com/office/drawing/2018/hyperlinkcolor" val="tx"/>
                    </a:ext>
                  </a:extLst>
                </a:hlinkClick>
              </a:rPr>
              <a:t> https://dam.ukdataservice.ac.uk/media/622417/managingsharing.pdf </a:t>
            </a:r>
            <a:endParaRPr lang="de-DE" sz="1600" dirty="0">
              <a:solidFill>
                <a:schemeClr val="tx1">
                  <a:lumMod val="50000"/>
                  <a:lumOff val="50000"/>
                </a:schemeClr>
              </a:solidFill>
              <a:hlinkClick r:id="rId10">
                <a:extLst>
                  <a:ext uri="{A12FA001-AC4F-418D-AE19-62706E023703}">
                    <ahyp:hlinkClr xmlns:ahyp="http://schemas.microsoft.com/office/drawing/2018/hyperlinkcolor" val="tx"/>
                  </a:ext>
                </a:extLst>
              </a:hlinkClick>
            </a:endParaRPr>
          </a:p>
          <a:p>
            <a:pPr marL="493200" lvl="0" indent="-457200">
              <a:buFont typeface="Wingdings" panose="05000000000000000000" pitchFamily="2" charset="2"/>
              <a:buChar char="§"/>
            </a:pPr>
            <a:r>
              <a:rPr lang="de-DE" sz="1600" dirty="0"/>
              <a:t>VerbundFDB. (</a:t>
            </a:r>
            <a:r>
              <a:rPr lang="de-DE" sz="1600" dirty="0" err="1"/>
              <a:t>n.d</a:t>
            </a:r>
            <a:r>
              <a:rPr lang="de-DE" sz="1600" dirty="0"/>
              <a:t>.). </a:t>
            </a:r>
            <a:r>
              <a:rPr lang="de-DE" sz="1600" i="1" dirty="0"/>
              <a:t>Managing</a:t>
            </a:r>
            <a:r>
              <a:rPr lang="de-DE" sz="1600" dirty="0"/>
              <a:t> </a:t>
            </a:r>
            <a:r>
              <a:rPr lang="de-DE" sz="1600" i="1" dirty="0" err="1"/>
              <a:t>data</a:t>
            </a:r>
            <a:r>
              <a:rPr lang="de-DE" sz="1600" dirty="0"/>
              <a:t>. </a:t>
            </a:r>
            <a:r>
              <a:rPr lang="de-DE" sz="1600" dirty="0">
                <a:solidFill>
                  <a:schemeClr val="tx1">
                    <a:lumMod val="50000"/>
                    <a:lumOff val="50000"/>
                  </a:schemeClr>
                </a:solidFill>
              </a:rPr>
              <a:t>https://www.forschungsdaten-bildung.de/daten-managen?la=en</a:t>
            </a:r>
            <a:endParaRPr lang="de-DE" sz="1600" dirty="0"/>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48</a:t>
            </a:fld>
            <a:endParaRPr lang="de-DE"/>
          </a:p>
        </p:txBody>
      </p:sp>
    </p:spTree>
    <p:extLst>
      <p:ext uri="{BB962C8B-B14F-4D97-AF65-F5344CB8AC3E}">
        <p14:creationId xmlns:p14="http://schemas.microsoft.com/office/powerpoint/2010/main" val="41480719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34C7848-32C0-473C-BBB6-525FCB0CB8D9}"/>
              </a:ext>
            </a:extLst>
          </p:cNvPr>
          <p:cNvSpPr>
            <a:spLocks noGrp="1"/>
          </p:cNvSpPr>
          <p:nvPr>
            <p:ph type="title"/>
          </p:nvPr>
        </p:nvSpPr>
        <p:spPr/>
        <p:txBody>
          <a:bodyPr>
            <a:normAutofit/>
          </a:bodyPr>
          <a:lstStyle/>
          <a:p>
            <a:pPr>
              <a:buFont typeface="+mj-lt"/>
              <a:buAutoNum type="alphaLcParenR" startAt="2"/>
            </a:pPr>
            <a:r>
              <a:rPr lang="en-GB" dirty="0"/>
              <a:t>Documenting and contextualising data </a:t>
            </a:r>
            <a:r>
              <a:rPr lang="de-DE" dirty="0"/>
              <a:t>(1)</a:t>
            </a:r>
          </a:p>
        </p:txBody>
      </p:sp>
      <p:sp>
        <p:nvSpPr>
          <p:cNvPr id="9" name="Inhaltsplatzhalter 4">
            <a:extLst>
              <a:ext uri="{FF2B5EF4-FFF2-40B4-BE49-F238E27FC236}">
                <a16:creationId xmlns:a16="http://schemas.microsoft.com/office/drawing/2014/main" id="{C8561C70-55FE-42FF-A32E-10CBFC61850F}"/>
              </a:ext>
            </a:extLst>
          </p:cNvPr>
          <p:cNvSpPr>
            <a:spLocks noGrp="1"/>
          </p:cNvSpPr>
          <p:nvPr>
            <p:ph idx="1"/>
          </p:nvPr>
        </p:nvSpPr>
        <p:spPr>
          <a:xfrm>
            <a:off x="2919319" y="1908000"/>
            <a:ext cx="8570155" cy="4515025"/>
          </a:xfrm>
        </p:spPr>
        <p:txBody>
          <a:bodyPr>
            <a:noAutofit/>
          </a:bodyPr>
          <a:lstStyle/>
          <a:p>
            <a:pPr marL="493200" indent="-457200">
              <a:spcBef>
                <a:spcPts val="600"/>
              </a:spcBef>
              <a:spcAft>
                <a:spcPts val="600"/>
              </a:spcAft>
              <a:buFont typeface="Wingdings" panose="05000000000000000000" pitchFamily="2" charset="2"/>
              <a:buChar char="§"/>
            </a:pPr>
            <a:r>
              <a:rPr lang="en-GB" sz="2200" dirty="0"/>
              <a:t>Necessary in order to understand the data and interpret them appropriately</a:t>
            </a:r>
          </a:p>
          <a:p>
            <a:pPr marL="493200" indent="-457200">
              <a:spcBef>
                <a:spcPts val="600"/>
              </a:spcBef>
              <a:spcAft>
                <a:spcPts val="600"/>
              </a:spcAft>
              <a:buFont typeface="Wingdings" panose="05000000000000000000" pitchFamily="2" charset="2"/>
              <a:buChar char="§"/>
            </a:pPr>
            <a:r>
              <a:rPr lang="en-GB" sz="2200" dirty="0"/>
              <a:t>Increases transparency and traceability</a:t>
            </a:r>
          </a:p>
          <a:p>
            <a:pPr marL="493200" indent="-457200">
              <a:spcBef>
                <a:spcPts val="600"/>
              </a:spcBef>
              <a:spcAft>
                <a:spcPts val="600"/>
              </a:spcAft>
              <a:buFont typeface="Wingdings" panose="05000000000000000000" pitchFamily="2" charset="2"/>
              <a:buChar char="§"/>
            </a:pPr>
            <a:r>
              <a:rPr lang="en-GB" sz="2200" dirty="0"/>
              <a:t>May help to “put oneself in the primary researcher‘s shoes”</a:t>
            </a:r>
          </a:p>
          <a:p>
            <a:pPr marL="493200" indent="-457200">
              <a:spcBef>
                <a:spcPts val="600"/>
              </a:spcBef>
              <a:spcAft>
                <a:spcPts val="600"/>
              </a:spcAft>
              <a:buFont typeface="Wingdings" panose="05000000000000000000" pitchFamily="2" charset="2"/>
              <a:buChar char="§"/>
            </a:pPr>
            <a:r>
              <a:rPr lang="en-GB" sz="2200" dirty="0"/>
              <a:t>Contextualising data is central to qualitative research, because data can only be understood in relation to the context in which they were collected</a:t>
            </a:r>
          </a:p>
          <a:p>
            <a:pPr marL="493200" indent="-457200">
              <a:spcBef>
                <a:spcPts val="600"/>
              </a:spcBef>
              <a:spcAft>
                <a:spcPts val="600"/>
              </a:spcAft>
              <a:buFont typeface="Wingdings" panose="05000000000000000000" pitchFamily="2" charset="2"/>
              <a:buChar char="§"/>
            </a:pPr>
            <a:r>
              <a:rPr lang="en-GB" sz="2200" dirty="0"/>
              <a:t>Increases research data‘s visibility and the reputation of the researcher who generated them</a:t>
            </a:r>
          </a:p>
          <a:p>
            <a:pPr marL="493200" indent="-457200">
              <a:spcBef>
                <a:spcPts val="600"/>
              </a:spcBef>
              <a:spcAft>
                <a:spcPts val="600"/>
              </a:spcAft>
              <a:buFont typeface="Wingdings" panose="05000000000000000000" pitchFamily="2" charset="2"/>
              <a:buChar char="§"/>
            </a:pPr>
            <a:r>
              <a:rPr lang="en-GB" sz="2200" dirty="0"/>
              <a:t>Should be carried out parallel to the research process</a:t>
            </a:r>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49</a:t>
            </a:fld>
            <a:endParaRPr lang="de-DE"/>
          </a:p>
        </p:txBody>
      </p:sp>
      <p:graphicFrame>
        <p:nvGraphicFramePr>
          <p:cNvPr id="7" name="Inhaltsplatzhalter 6">
            <a:extLst>
              <a:ext uri="{FF2B5EF4-FFF2-40B4-BE49-F238E27FC236}">
                <a16:creationId xmlns:a16="http://schemas.microsoft.com/office/drawing/2014/main" id="{2717D727-E6BD-494B-8CA0-78DCE4375F3C}"/>
              </a:ext>
            </a:extLst>
          </p:cNvPr>
          <p:cNvGraphicFramePr>
            <a:graphicFrameLocks/>
          </p:cNvGraphicFramePr>
          <p:nvPr>
            <p:extLst>
              <p:ext uri="{D42A27DB-BD31-4B8C-83A1-F6EECF244321}">
                <p14:modId xmlns:p14="http://schemas.microsoft.com/office/powerpoint/2010/main" val="2156301831"/>
              </p:ext>
            </p:extLst>
          </p:nvPr>
        </p:nvGraphicFramePr>
        <p:xfrm>
          <a:off x="394816" y="4625684"/>
          <a:ext cx="2230481" cy="181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9961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C204315-1AB0-41FC-A918-2436994789ED}"/>
              </a:ext>
            </a:extLst>
          </p:cNvPr>
          <p:cNvSpPr>
            <a:spLocks noGrp="1"/>
          </p:cNvSpPr>
          <p:nvPr>
            <p:ph type="sldNum" sz="quarter" idx="12"/>
          </p:nvPr>
        </p:nvSpPr>
        <p:spPr/>
        <p:txBody>
          <a:bodyPr/>
          <a:lstStyle/>
          <a:p>
            <a:fld id="{5466DDEF-6F62-4E10-A7D9-534B7EFA16E6}" type="slidenum">
              <a:rPr lang="de-DE" smtClean="0"/>
              <a:t>5</a:t>
            </a:fld>
            <a:endParaRPr lang="de-DE"/>
          </a:p>
        </p:txBody>
      </p:sp>
      <p:sp>
        <p:nvSpPr>
          <p:cNvPr id="6" name="Textfeld 5">
            <a:extLst>
              <a:ext uri="{FF2B5EF4-FFF2-40B4-BE49-F238E27FC236}">
                <a16:creationId xmlns:a16="http://schemas.microsoft.com/office/drawing/2014/main" id="{3CB887AB-34FA-465D-8B81-45E914B2A479}"/>
              </a:ext>
            </a:extLst>
          </p:cNvPr>
          <p:cNvSpPr txBox="1"/>
          <p:nvPr/>
        </p:nvSpPr>
        <p:spPr>
          <a:xfrm>
            <a:off x="3525751" y="1559369"/>
            <a:ext cx="7764683" cy="4424288"/>
          </a:xfrm>
          <a:prstGeom prst="rect">
            <a:avLst/>
          </a:prstGeom>
          <a:noFill/>
        </p:spPr>
        <p:txBody>
          <a:bodyPr wrap="square" rtlCol="0">
            <a:spAutoFit/>
          </a:bodyPr>
          <a:lstStyle/>
          <a:p>
            <a:pPr marL="285750" lvl="0" indent="-285750">
              <a:spcBef>
                <a:spcPts val="0"/>
              </a:spcBef>
              <a:buClr>
                <a:srgbClr val="FF0000"/>
              </a:buClr>
              <a:buSzPts val="1600"/>
              <a:buFont typeface="Wingdings" panose="05000000000000000000" pitchFamily="2" charset="2"/>
              <a:buChar char="§"/>
            </a:pPr>
            <a:endParaRPr lang="de-DE" dirty="0"/>
          </a:p>
          <a:p>
            <a:pPr marL="285750" lvl="0" indent="-285750" algn="just">
              <a:spcBef>
                <a:spcPts val="0"/>
              </a:spcBef>
              <a:buClr>
                <a:srgbClr val="FF0000"/>
              </a:buClr>
              <a:buSzPts val="1600"/>
              <a:buFont typeface="Wingdings" panose="05000000000000000000" pitchFamily="2" charset="2"/>
              <a:buChar char="§"/>
            </a:pPr>
            <a:r>
              <a:rPr lang="en-GB" dirty="0"/>
              <a:t>Falk, Kosse and Pinger (2020) criticised Watts et al.‘s replication study (2018) for its methodology and conceptualisation. </a:t>
            </a:r>
          </a:p>
          <a:p>
            <a:pPr marL="285750" lvl="0" indent="-285750" algn="just">
              <a:spcBef>
                <a:spcPts val="1900"/>
              </a:spcBef>
              <a:buClr>
                <a:srgbClr val="FF0000"/>
              </a:buClr>
              <a:buSzPts val="1600"/>
              <a:buFont typeface="Wingdings" panose="05000000000000000000" pitchFamily="2" charset="2"/>
              <a:buChar char="§"/>
            </a:pPr>
            <a:r>
              <a:rPr lang="en-GB" dirty="0"/>
              <a:t>For example, they criticised the use of cognitive variables in preschoolers as control variables. Because those cognitive variables also may depend on the ability to delay gratification, this could lead to underestimating the total effect of delaying gratification.</a:t>
            </a:r>
          </a:p>
          <a:p>
            <a:pPr marL="285750" lvl="0" indent="-285750" algn="just">
              <a:spcBef>
                <a:spcPts val="1900"/>
              </a:spcBef>
              <a:buClr>
                <a:srgbClr val="FF0000"/>
              </a:buClr>
              <a:buSzPts val="1600"/>
              <a:buFont typeface="Wingdings" panose="05000000000000000000" pitchFamily="2" charset="2"/>
              <a:buChar char="§"/>
            </a:pPr>
            <a:r>
              <a:rPr lang="en-GB" dirty="0"/>
              <a:t>To examine the validity of their criticism, they too went back to the SECCYD data, after pre-registering the design and analysis plan of their re-analyses on an open science platform.</a:t>
            </a:r>
          </a:p>
          <a:p>
            <a:pPr marL="285750" lvl="0" indent="-285750" algn="just">
              <a:spcBef>
                <a:spcPts val="1900"/>
              </a:spcBef>
              <a:buClr>
                <a:srgbClr val="FF0000"/>
              </a:buClr>
              <a:buSzPts val="1600"/>
              <a:buFont typeface="Wingdings" panose="05000000000000000000" pitchFamily="2" charset="2"/>
              <a:buChar char="§"/>
            </a:pPr>
            <a:r>
              <a:rPr lang="en-GB" dirty="0"/>
              <a:t>Falk et al. (2020) concluded that their re-analysis findings tended to agree with the findings of Shoda et al.‘s study (1990).</a:t>
            </a:r>
          </a:p>
          <a:p>
            <a:endParaRPr lang="de-DE" dirty="0"/>
          </a:p>
        </p:txBody>
      </p:sp>
      <p:sp>
        <p:nvSpPr>
          <p:cNvPr id="11" name="Titel 2">
            <a:extLst>
              <a:ext uri="{FF2B5EF4-FFF2-40B4-BE49-F238E27FC236}">
                <a16:creationId xmlns:a16="http://schemas.microsoft.com/office/drawing/2014/main" id="{890C02B1-7946-45E7-B8F7-8CE18DE61B14}"/>
              </a:ext>
            </a:extLst>
          </p:cNvPr>
          <p:cNvSpPr>
            <a:spLocks noGrp="1"/>
          </p:cNvSpPr>
          <p:nvPr>
            <p:ph type="title"/>
          </p:nvPr>
        </p:nvSpPr>
        <p:spPr>
          <a:xfrm>
            <a:off x="720000" y="809238"/>
            <a:ext cx="10800000" cy="630000"/>
          </a:xfrm>
        </p:spPr>
        <p:txBody>
          <a:bodyPr>
            <a:normAutofit fontScale="90000"/>
          </a:bodyPr>
          <a:lstStyle/>
          <a:p>
            <a:pPr marL="36000" lvl="0" indent="0">
              <a:lnSpc>
                <a:spcPct val="100000"/>
              </a:lnSpc>
              <a:spcBef>
                <a:spcPts val="0"/>
              </a:spcBef>
              <a:spcAft>
                <a:spcPts val="1200"/>
              </a:spcAft>
              <a:buNone/>
            </a:pPr>
            <a:r>
              <a:rPr lang="en-GB" sz="3200" b="1" dirty="0">
                <a:solidFill>
                  <a:srgbClr val="000000"/>
                </a:solidFill>
                <a:latin typeface="Segoe UI" panose="020B0502040204020203" pitchFamily="34" charset="0"/>
                <a:ea typeface="+mn-ea"/>
                <a:cs typeface="Segoe UI" panose="020B0502040204020203" pitchFamily="34" charset="0"/>
              </a:rPr>
              <a:t>Why is RDM important</a:t>
            </a:r>
            <a:r>
              <a:rPr lang="de-DE" sz="3200" b="1" dirty="0">
                <a:solidFill>
                  <a:srgbClr val="000000"/>
                </a:solidFill>
                <a:latin typeface="Segoe UI" panose="020B0502040204020203" pitchFamily="34" charset="0"/>
                <a:ea typeface="+mn-ea"/>
                <a:cs typeface="Segoe UI" panose="020B0502040204020203" pitchFamily="34" charset="0"/>
              </a:rPr>
              <a:t>?</a:t>
            </a:r>
            <a:br>
              <a:rPr lang="de-DE" sz="3200" b="1" dirty="0">
                <a:solidFill>
                  <a:srgbClr val="000000"/>
                </a:solidFill>
                <a:latin typeface="Segoe UI" panose="020B0502040204020203" pitchFamily="34" charset="0"/>
                <a:ea typeface="+mn-ea"/>
                <a:cs typeface="Segoe UI" panose="020B0502040204020203" pitchFamily="34" charset="0"/>
              </a:rPr>
            </a:br>
            <a:r>
              <a:rPr lang="en-US" sz="3200" dirty="0">
                <a:solidFill>
                  <a:srgbClr val="000000"/>
                </a:solidFill>
                <a:latin typeface="Segoe UI" panose="020B0502040204020203" pitchFamily="34" charset="0"/>
                <a:ea typeface="+mn-ea"/>
                <a:cs typeface="Segoe UI" panose="020B0502040204020203" pitchFamily="34" charset="0"/>
              </a:rPr>
              <a:t>An example from replication studies </a:t>
            </a:r>
            <a:r>
              <a:rPr lang="de-DE" sz="3200" dirty="0">
                <a:solidFill>
                  <a:srgbClr val="000000"/>
                </a:solidFill>
                <a:latin typeface="Segoe UI" panose="020B0502040204020203" pitchFamily="34" charset="0"/>
                <a:ea typeface="+mn-ea"/>
                <a:cs typeface="Segoe UI" panose="020B0502040204020203" pitchFamily="34" charset="0"/>
              </a:rPr>
              <a:t>(2)</a:t>
            </a:r>
            <a:endParaRPr lang="de-DE" dirty="0"/>
          </a:p>
        </p:txBody>
      </p:sp>
      <p:sp>
        <p:nvSpPr>
          <p:cNvPr id="7" name="Rechteck 6">
            <a:extLst>
              <a:ext uri="{FF2B5EF4-FFF2-40B4-BE49-F238E27FC236}">
                <a16:creationId xmlns:a16="http://schemas.microsoft.com/office/drawing/2014/main" id="{46BA90CC-AE85-4E12-BE35-7185A81DC278}"/>
              </a:ext>
            </a:extLst>
          </p:cNvPr>
          <p:cNvSpPr/>
          <p:nvPr/>
        </p:nvSpPr>
        <p:spPr>
          <a:xfrm>
            <a:off x="112964" y="6030610"/>
            <a:ext cx="3412787" cy="784830"/>
          </a:xfrm>
          <a:prstGeom prst="rect">
            <a:avLst/>
          </a:prstGeom>
        </p:spPr>
        <p:txBody>
          <a:bodyPr wrap="square">
            <a:spAutoFit/>
          </a:bodyPr>
          <a:lstStyle/>
          <a:p>
            <a:pPr lvl="0"/>
            <a:r>
              <a:rPr lang="de-DE" sz="900" dirty="0">
                <a:solidFill>
                  <a:sysClr val="window" lastClr="FFFFFF">
                    <a:lumMod val="50000"/>
                  </a:sysClr>
                </a:solidFill>
              </a:rPr>
              <a:t>Source: </a:t>
            </a:r>
          </a:p>
          <a:p>
            <a:pPr lvl="0" algn="just"/>
            <a:r>
              <a:rPr lang="en-US" sz="900" dirty="0">
                <a:solidFill>
                  <a:sysClr val="window" lastClr="FFFFFF">
                    <a:lumMod val="50000"/>
                  </a:sysClr>
                </a:solidFill>
              </a:rPr>
              <a:t>Falk et al. (2020). Re-Revisiting the Marshmallow Test: A Direct Comparison of Studies by Shoda, Mischel, and Peake (1990) and Watts, Duncan, and Quan (2018). </a:t>
            </a:r>
            <a:r>
              <a:rPr lang="en-US" sz="900" i="1" dirty="0">
                <a:solidFill>
                  <a:sysClr val="window" lastClr="FFFFFF">
                    <a:lumMod val="50000"/>
                  </a:sysClr>
                </a:solidFill>
              </a:rPr>
              <a:t>Psychological Science</a:t>
            </a:r>
            <a:r>
              <a:rPr lang="en-US" sz="900" dirty="0">
                <a:solidFill>
                  <a:sysClr val="window" lastClr="FFFFFF">
                    <a:lumMod val="50000"/>
                  </a:sysClr>
                </a:solidFill>
              </a:rPr>
              <a:t>, 31(1), 100–104.</a:t>
            </a:r>
            <a:endParaRPr lang="de-DE" sz="900" dirty="0">
              <a:solidFill>
                <a:sysClr val="window" lastClr="FFFFFF">
                  <a:lumMod val="50000"/>
                </a:sysClr>
              </a:solidFill>
            </a:endParaRPr>
          </a:p>
        </p:txBody>
      </p:sp>
      <p:pic>
        <p:nvPicPr>
          <p:cNvPr id="9" name="Grafik 8">
            <a:extLst>
              <a:ext uri="{FF2B5EF4-FFF2-40B4-BE49-F238E27FC236}">
                <a16:creationId xmlns:a16="http://schemas.microsoft.com/office/drawing/2014/main" id="{CB846C60-3EBD-47B3-874F-E0808DA36B22}"/>
              </a:ext>
            </a:extLst>
          </p:cNvPr>
          <p:cNvPicPr>
            <a:picLocks noChangeAspect="1"/>
          </p:cNvPicPr>
          <p:nvPr/>
        </p:nvPicPr>
        <p:blipFill>
          <a:blip r:embed="rId2"/>
          <a:stretch>
            <a:fillRect/>
          </a:stretch>
        </p:blipFill>
        <p:spPr>
          <a:xfrm>
            <a:off x="765128" y="2096256"/>
            <a:ext cx="2161905" cy="2733333"/>
          </a:xfrm>
          <a:prstGeom prst="rect">
            <a:avLst/>
          </a:prstGeom>
        </p:spPr>
      </p:pic>
      <p:sp>
        <p:nvSpPr>
          <p:cNvPr id="12" name="Textfeld 11">
            <a:extLst>
              <a:ext uri="{FF2B5EF4-FFF2-40B4-BE49-F238E27FC236}">
                <a16:creationId xmlns:a16="http://schemas.microsoft.com/office/drawing/2014/main" id="{5E1815B1-F701-4F6A-8551-93FC2D95FA8E}"/>
              </a:ext>
            </a:extLst>
          </p:cNvPr>
          <p:cNvSpPr txBox="1"/>
          <p:nvPr/>
        </p:nvSpPr>
        <p:spPr>
          <a:xfrm>
            <a:off x="865491" y="2468880"/>
            <a:ext cx="1961178" cy="307777"/>
          </a:xfrm>
          <a:prstGeom prst="rect">
            <a:avLst/>
          </a:prstGeom>
          <a:noFill/>
        </p:spPr>
        <p:txBody>
          <a:bodyPr wrap="none" rtlCol="0">
            <a:spAutoFit/>
          </a:bodyPr>
          <a:lstStyle/>
          <a:p>
            <a:r>
              <a:rPr lang="en-GB" sz="1400" dirty="0">
                <a:solidFill>
                  <a:schemeClr val="bg1"/>
                </a:solidFill>
              </a:rPr>
              <a:t>The marshmallow test</a:t>
            </a:r>
          </a:p>
        </p:txBody>
      </p:sp>
      <p:sp>
        <p:nvSpPr>
          <p:cNvPr id="8" name="Textfeld 7">
            <a:extLst>
              <a:ext uri="{FF2B5EF4-FFF2-40B4-BE49-F238E27FC236}">
                <a16:creationId xmlns:a16="http://schemas.microsoft.com/office/drawing/2014/main" id="{B9CEDE6B-4E62-45ED-AFC9-8D8F6BA59F36}"/>
              </a:ext>
            </a:extLst>
          </p:cNvPr>
          <p:cNvSpPr txBox="1"/>
          <p:nvPr/>
        </p:nvSpPr>
        <p:spPr>
          <a:xfrm>
            <a:off x="692515" y="4958043"/>
            <a:ext cx="2234518" cy="246221"/>
          </a:xfrm>
          <a:prstGeom prst="rect">
            <a:avLst/>
          </a:prstGeom>
          <a:noFill/>
        </p:spPr>
        <p:txBody>
          <a:bodyPr wrap="square" rtlCol="0">
            <a:spAutoFit/>
          </a:bodyPr>
          <a:lstStyle/>
          <a:p>
            <a:r>
              <a:rPr lang="en-US" sz="1000" dirty="0">
                <a:solidFill>
                  <a:schemeClr val="bg1">
                    <a:lumMod val="50000"/>
                  </a:schemeClr>
                </a:solidFill>
              </a:rPr>
              <a:t>Figure 1a: photo of a marshmallow </a:t>
            </a:r>
            <a:endParaRPr lang="de-DE" sz="1000" dirty="0">
              <a:solidFill>
                <a:schemeClr val="bg1">
                  <a:lumMod val="50000"/>
                </a:schemeClr>
              </a:solidFill>
            </a:endParaRPr>
          </a:p>
        </p:txBody>
      </p:sp>
    </p:spTree>
    <p:extLst>
      <p:ext uri="{BB962C8B-B14F-4D97-AF65-F5344CB8AC3E}">
        <p14:creationId xmlns:p14="http://schemas.microsoft.com/office/powerpoint/2010/main" val="35680083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34C7848-32C0-473C-BBB6-525FCB0CB8D9}"/>
              </a:ext>
            </a:extLst>
          </p:cNvPr>
          <p:cNvSpPr>
            <a:spLocks noGrp="1"/>
          </p:cNvSpPr>
          <p:nvPr>
            <p:ph type="title"/>
          </p:nvPr>
        </p:nvSpPr>
        <p:spPr/>
        <p:txBody>
          <a:bodyPr>
            <a:normAutofit/>
          </a:bodyPr>
          <a:lstStyle/>
          <a:p>
            <a:pPr>
              <a:buFont typeface="+mj-lt"/>
              <a:buAutoNum type="alphaLcParenR" startAt="2"/>
            </a:pPr>
            <a:r>
              <a:rPr lang="en-GB" dirty="0"/>
              <a:t>Documenting and contextualising data </a:t>
            </a:r>
            <a:r>
              <a:rPr lang="de-DE" dirty="0"/>
              <a:t>(2)</a:t>
            </a:r>
          </a:p>
        </p:txBody>
      </p:sp>
      <p:sp>
        <p:nvSpPr>
          <p:cNvPr id="9" name="Inhaltsplatzhalter 4">
            <a:extLst>
              <a:ext uri="{FF2B5EF4-FFF2-40B4-BE49-F238E27FC236}">
                <a16:creationId xmlns:a16="http://schemas.microsoft.com/office/drawing/2014/main" id="{C8561C70-55FE-42FF-A32E-10CBFC61850F}"/>
              </a:ext>
            </a:extLst>
          </p:cNvPr>
          <p:cNvSpPr>
            <a:spLocks noGrp="1"/>
          </p:cNvSpPr>
          <p:nvPr>
            <p:ph idx="1"/>
          </p:nvPr>
        </p:nvSpPr>
        <p:spPr>
          <a:xfrm>
            <a:off x="2891247" y="1899290"/>
            <a:ext cx="8628754" cy="4515025"/>
          </a:xfrm>
        </p:spPr>
        <p:txBody>
          <a:bodyPr>
            <a:normAutofit/>
          </a:bodyPr>
          <a:lstStyle/>
          <a:p>
            <a:pPr marL="607500" indent="-571500">
              <a:buFont typeface="+mj-lt"/>
              <a:buAutoNum type="romanLcPeriod"/>
            </a:pPr>
            <a:r>
              <a:rPr lang="en-GB" sz="2800" dirty="0"/>
              <a:t>Documentation using metadata</a:t>
            </a:r>
          </a:p>
          <a:p>
            <a:pPr marL="607500" indent="-571500">
              <a:buFont typeface="+mj-lt"/>
              <a:buAutoNum type="romanLcPeriod"/>
            </a:pPr>
            <a:r>
              <a:rPr lang="en-GB" sz="2800" dirty="0"/>
              <a:t>Documentation using metadata standards</a:t>
            </a:r>
          </a:p>
          <a:p>
            <a:pPr marL="607500" indent="-571500">
              <a:buFont typeface="+mj-lt"/>
              <a:buAutoNum type="romanLcPeriod"/>
            </a:pPr>
            <a:r>
              <a:rPr lang="en-GB" sz="2800" dirty="0"/>
              <a:t>Documentation using (context) materials</a:t>
            </a:r>
          </a:p>
          <a:p>
            <a:pPr marL="607500" indent="-571500">
              <a:buFont typeface="+mj-lt"/>
              <a:buAutoNum type="romanLcPeriod"/>
            </a:pPr>
            <a:r>
              <a:rPr lang="en-GB" sz="2800" dirty="0"/>
              <a:t>Documentation using (data or study) report</a:t>
            </a:r>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50</a:t>
            </a:fld>
            <a:endParaRPr lang="de-DE"/>
          </a:p>
        </p:txBody>
      </p:sp>
      <p:graphicFrame>
        <p:nvGraphicFramePr>
          <p:cNvPr id="7" name="Inhaltsplatzhalter 6">
            <a:extLst>
              <a:ext uri="{FF2B5EF4-FFF2-40B4-BE49-F238E27FC236}">
                <a16:creationId xmlns:a16="http://schemas.microsoft.com/office/drawing/2014/main" id="{F171F534-81D9-4729-A550-FC95B8198CE6}"/>
              </a:ext>
            </a:extLst>
          </p:cNvPr>
          <p:cNvGraphicFramePr>
            <a:graphicFrameLocks/>
          </p:cNvGraphicFramePr>
          <p:nvPr>
            <p:extLst>
              <p:ext uri="{D42A27DB-BD31-4B8C-83A1-F6EECF244321}">
                <p14:modId xmlns:p14="http://schemas.microsoft.com/office/powerpoint/2010/main" val="2156301831"/>
              </p:ext>
            </p:extLst>
          </p:nvPr>
        </p:nvGraphicFramePr>
        <p:xfrm>
          <a:off x="394816" y="4625684"/>
          <a:ext cx="2230481" cy="181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83996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34C7848-32C0-473C-BBB6-525FCB0CB8D9}"/>
              </a:ext>
            </a:extLst>
          </p:cNvPr>
          <p:cNvSpPr>
            <a:spLocks noGrp="1"/>
          </p:cNvSpPr>
          <p:nvPr>
            <p:ph type="title"/>
          </p:nvPr>
        </p:nvSpPr>
        <p:spPr/>
        <p:txBody>
          <a:bodyPr/>
          <a:lstStyle/>
          <a:p>
            <a:pPr>
              <a:buFont typeface="+mj-lt"/>
              <a:buAutoNum type="romanLcPeriod"/>
            </a:pPr>
            <a:r>
              <a:rPr lang="en-GB" dirty="0">
                <a:latin typeface="+mn-lt"/>
              </a:rPr>
              <a:t>Documentation </a:t>
            </a:r>
            <a:r>
              <a:rPr lang="en-GB" i="1" dirty="0">
                <a:latin typeface="+mn-lt"/>
              </a:rPr>
              <a:t>using metadata</a:t>
            </a:r>
          </a:p>
        </p:txBody>
      </p:sp>
      <p:sp>
        <p:nvSpPr>
          <p:cNvPr id="9" name="Inhaltsplatzhalter 4">
            <a:extLst>
              <a:ext uri="{FF2B5EF4-FFF2-40B4-BE49-F238E27FC236}">
                <a16:creationId xmlns:a16="http://schemas.microsoft.com/office/drawing/2014/main" id="{C8561C70-55FE-42FF-A32E-10CBFC61850F}"/>
              </a:ext>
            </a:extLst>
          </p:cNvPr>
          <p:cNvSpPr>
            <a:spLocks noGrp="1"/>
          </p:cNvSpPr>
          <p:nvPr>
            <p:ph idx="1"/>
          </p:nvPr>
        </p:nvSpPr>
        <p:spPr>
          <a:xfrm>
            <a:off x="3039290" y="1890070"/>
            <a:ext cx="8480709" cy="4515025"/>
          </a:xfrm>
        </p:spPr>
        <p:txBody>
          <a:bodyPr>
            <a:noAutofit/>
          </a:bodyPr>
          <a:lstStyle/>
          <a:p>
            <a:pPr marL="493200" indent="-457200">
              <a:buFont typeface="Wingdings" panose="05000000000000000000" pitchFamily="2" charset="2"/>
              <a:buChar char="§"/>
            </a:pPr>
            <a:r>
              <a:rPr lang="en-GB" sz="2200" dirty="0"/>
              <a:t>Metadata: “data about data”</a:t>
            </a:r>
          </a:p>
          <a:p>
            <a:pPr marL="493200" indent="-457200">
              <a:buFont typeface="Wingdings" panose="05000000000000000000" pitchFamily="2" charset="2"/>
              <a:buChar char="§"/>
            </a:pPr>
            <a:r>
              <a:rPr lang="en-GB" sz="2200" dirty="0"/>
              <a:t>Information about and factual aspects of content</a:t>
            </a:r>
          </a:p>
          <a:p>
            <a:pPr lvl="2">
              <a:spcAft>
                <a:spcPts val="600"/>
              </a:spcAft>
            </a:pPr>
            <a:r>
              <a:rPr lang="en-GB" sz="2200" dirty="0">
                <a:solidFill>
                  <a:schemeClr val="tx1"/>
                </a:solidFill>
              </a:rPr>
              <a:t>Aims of the data collection</a:t>
            </a:r>
          </a:p>
          <a:p>
            <a:pPr lvl="2">
              <a:spcAft>
                <a:spcPts val="600"/>
              </a:spcAft>
            </a:pPr>
            <a:r>
              <a:rPr lang="en-GB" sz="2200" dirty="0">
                <a:solidFill>
                  <a:schemeClr val="tx1"/>
                </a:solidFill>
              </a:rPr>
              <a:t>Research objectives</a:t>
            </a:r>
          </a:p>
          <a:p>
            <a:pPr lvl="2">
              <a:spcAft>
                <a:spcPts val="600"/>
              </a:spcAft>
            </a:pPr>
            <a:r>
              <a:rPr lang="en-GB" sz="2200" dirty="0">
                <a:solidFill>
                  <a:schemeClr val="tx1"/>
                </a:solidFill>
              </a:rPr>
              <a:t>Constructs applied</a:t>
            </a:r>
          </a:p>
          <a:p>
            <a:pPr lvl="2">
              <a:spcAft>
                <a:spcPts val="600"/>
              </a:spcAft>
            </a:pPr>
            <a:r>
              <a:rPr lang="en-GB" sz="2200" dirty="0">
                <a:solidFill>
                  <a:schemeClr val="tx1"/>
                </a:solidFill>
              </a:rPr>
              <a:t>…</a:t>
            </a:r>
          </a:p>
          <a:p>
            <a:pPr marL="493200" indent="-457200">
              <a:spcBef>
                <a:spcPts val="1200"/>
              </a:spcBef>
              <a:buFont typeface="Wingdings" panose="05000000000000000000" pitchFamily="2" charset="2"/>
              <a:buChar char="§"/>
            </a:pPr>
            <a:r>
              <a:rPr lang="en-GB" sz="2200" dirty="0"/>
              <a:t>Information about formal and technological aspects</a:t>
            </a:r>
          </a:p>
          <a:p>
            <a:pPr lvl="2">
              <a:spcAft>
                <a:spcPts val="600"/>
              </a:spcAft>
            </a:pPr>
            <a:r>
              <a:rPr lang="en-GB" sz="2200" dirty="0">
                <a:solidFill>
                  <a:schemeClr val="tx1"/>
                </a:solidFill>
              </a:rPr>
              <a:t>Type of data storage</a:t>
            </a:r>
          </a:p>
          <a:p>
            <a:pPr lvl="2">
              <a:spcAft>
                <a:spcPts val="600"/>
              </a:spcAft>
            </a:pPr>
            <a:r>
              <a:rPr lang="en-GB" sz="2200" dirty="0">
                <a:solidFill>
                  <a:schemeClr val="tx1"/>
                </a:solidFill>
              </a:rPr>
              <a:t>Structure of the dataset</a:t>
            </a:r>
          </a:p>
          <a:p>
            <a:pPr lvl="2">
              <a:spcAft>
                <a:spcPts val="600"/>
              </a:spcAft>
            </a:pPr>
            <a:r>
              <a:rPr lang="en-GB" sz="2200" dirty="0">
                <a:solidFill>
                  <a:schemeClr val="tx1"/>
                </a:solidFill>
              </a:rPr>
              <a:t>…</a:t>
            </a:r>
          </a:p>
          <a:p>
            <a:pPr marL="891000" lvl="2" indent="0">
              <a:spcAft>
                <a:spcPts val="600"/>
              </a:spcAft>
              <a:buNone/>
            </a:pPr>
            <a:endParaRPr lang="en-GB" sz="2200" dirty="0">
              <a:solidFill>
                <a:schemeClr val="tx1"/>
              </a:solidFill>
            </a:endParaRPr>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51</a:t>
            </a:fld>
            <a:endParaRPr lang="de-DE"/>
          </a:p>
        </p:txBody>
      </p:sp>
      <p:graphicFrame>
        <p:nvGraphicFramePr>
          <p:cNvPr id="7" name="Inhaltsplatzhalter 6">
            <a:extLst>
              <a:ext uri="{FF2B5EF4-FFF2-40B4-BE49-F238E27FC236}">
                <a16:creationId xmlns:a16="http://schemas.microsoft.com/office/drawing/2014/main" id="{A671A932-6E05-42A9-97EF-797BC8C7B3FD}"/>
              </a:ext>
            </a:extLst>
          </p:cNvPr>
          <p:cNvGraphicFramePr>
            <a:graphicFrameLocks/>
          </p:cNvGraphicFramePr>
          <p:nvPr>
            <p:extLst>
              <p:ext uri="{D42A27DB-BD31-4B8C-83A1-F6EECF244321}">
                <p14:modId xmlns:p14="http://schemas.microsoft.com/office/powerpoint/2010/main" val="2156301831"/>
              </p:ext>
            </p:extLst>
          </p:nvPr>
        </p:nvGraphicFramePr>
        <p:xfrm>
          <a:off x="394816" y="4625684"/>
          <a:ext cx="2230481" cy="181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53581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34C7848-32C0-473C-BBB6-525FCB0CB8D9}"/>
              </a:ext>
            </a:extLst>
          </p:cNvPr>
          <p:cNvSpPr>
            <a:spLocks noGrp="1"/>
          </p:cNvSpPr>
          <p:nvPr>
            <p:ph type="title"/>
          </p:nvPr>
        </p:nvSpPr>
        <p:spPr/>
        <p:txBody>
          <a:bodyPr>
            <a:normAutofit/>
          </a:bodyPr>
          <a:lstStyle/>
          <a:p>
            <a:pPr>
              <a:buFont typeface="+mj-lt"/>
              <a:buAutoNum type="romanLcPeriod" startAt="2"/>
            </a:pPr>
            <a:r>
              <a:rPr lang="en-GB" dirty="0">
                <a:latin typeface="+mn-lt"/>
              </a:rPr>
              <a:t>Documentation </a:t>
            </a:r>
            <a:r>
              <a:rPr lang="en-GB" i="1" dirty="0">
                <a:latin typeface="+mn-lt"/>
              </a:rPr>
              <a:t>using metadata standards</a:t>
            </a:r>
          </a:p>
        </p:txBody>
      </p:sp>
      <p:sp>
        <p:nvSpPr>
          <p:cNvPr id="9" name="Inhaltsplatzhalter 4">
            <a:extLst>
              <a:ext uri="{FF2B5EF4-FFF2-40B4-BE49-F238E27FC236}">
                <a16:creationId xmlns:a16="http://schemas.microsoft.com/office/drawing/2014/main" id="{C8561C70-55FE-42FF-A32E-10CBFC61850F}"/>
              </a:ext>
            </a:extLst>
          </p:cNvPr>
          <p:cNvSpPr>
            <a:spLocks noGrp="1"/>
          </p:cNvSpPr>
          <p:nvPr>
            <p:ph idx="1"/>
          </p:nvPr>
        </p:nvSpPr>
        <p:spPr>
          <a:xfrm>
            <a:off x="3083859" y="2042160"/>
            <a:ext cx="8436141" cy="4380864"/>
          </a:xfrm>
        </p:spPr>
        <p:txBody>
          <a:bodyPr>
            <a:normAutofit/>
          </a:bodyPr>
          <a:lstStyle/>
          <a:p>
            <a:pPr marL="493200" indent="-457200">
              <a:buFont typeface="Wingdings" panose="05000000000000000000" pitchFamily="2" charset="2"/>
              <a:buChar char="§"/>
            </a:pPr>
            <a:r>
              <a:rPr lang="en-GB" sz="2400" dirty="0"/>
              <a:t>Facilitate compliance with standards (e.g., FAIR criteria)</a:t>
            </a:r>
          </a:p>
          <a:p>
            <a:pPr marL="493200" indent="-457200">
              <a:buFont typeface="Wingdings" panose="05000000000000000000" pitchFamily="2" charset="2"/>
              <a:buChar char="§"/>
            </a:pPr>
            <a:r>
              <a:rPr lang="en-GB" sz="2400" dirty="0"/>
              <a:t>Ensure that essential elements are described</a:t>
            </a:r>
          </a:p>
          <a:p>
            <a:pPr marL="493200" indent="-457200">
              <a:buFont typeface="Wingdings" panose="05000000000000000000" pitchFamily="2" charset="2"/>
              <a:buChar char="§"/>
            </a:pPr>
            <a:r>
              <a:rPr lang="en-GB" sz="2400" dirty="0"/>
              <a:t>Examples</a:t>
            </a:r>
          </a:p>
          <a:p>
            <a:pPr lvl="2">
              <a:spcAft>
                <a:spcPts val="600"/>
              </a:spcAft>
            </a:pPr>
            <a:r>
              <a:rPr lang="en-GB" sz="2000" dirty="0">
                <a:solidFill>
                  <a:schemeClr val="tx1"/>
                </a:solidFill>
              </a:rPr>
              <a:t>Dublin Core</a:t>
            </a:r>
          </a:p>
          <a:p>
            <a:pPr lvl="2">
              <a:spcAft>
                <a:spcPts val="600"/>
              </a:spcAft>
            </a:pPr>
            <a:r>
              <a:rPr lang="en-GB" sz="2000" dirty="0">
                <a:solidFill>
                  <a:schemeClr val="tx1"/>
                </a:solidFill>
              </a:rPr>
              <a:t>Data Documentation Initiative</a:t>
            </a:r>
          </a:p>
          <a:p>
            <a:pPr lvl="2">
              <a:spcAft>
                <a:spcPts val="600"/>
              </a:spcAft>
            </a:pPr>
            <a:r>
              <a:rPr lang="en-GB" sz="2000" dirty="0" err="1">
                <a:solidFill>
                  <a:schemeClr val="tx1"/>
                </a:solidFill>
              </a:rPr>
              <a:t>da|ra</a:t>
            </a:r>
            <a:r>
              <a:rPr lang="en-GB" sz="2000" dirty="0">
                <a:solidFill>
                  <a:schemeClr val="tx1"/>
                </a:solidFill>
              </a:rPr>
              <a:t> </a:t>
            </a:r>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52</a:t>
            </a:fld>
            <a:endParaRPr lang="de-DE"/>
          </a:p>
        </p:txBody>
      </p:sp>
      <p:graphicFrame>
        <p:nvGraphicFramePr>
          <p:cNvPr id="7" name="Inhaltsplatzhalter 6">
            <a:extLst>
              <a:ext uri="{FF2B5EF4-FFF2-40B4-BE49-F238E27FC236}">
                <a16:creationId xmlns:a16="http://schemas.microsoft.com/office/drawing/2014/main" id="{00AD529B-F15A-4E3B-A532-9BAF3E08D363}"/>
              </a:ext>
            </a:extLst>
          </p:cNvPr>
          <p:cNvGraphicFramePr>
            <a:graphicFrameLocks/>
          </p:cNvGraphicFramePr>
          <p:nvPr>
            <p:extLst>
              <p:ext uri="{D42A27DB-BD31-4B8C-83A1-F6EECF244321}">
                <p14:modId xmlns:p14="http://schemas.microsoft.com/office/powerpoint/2010/main" val="43239472"/>
              </p:ext>
            </p:extLst>
          </p:nvPr>
        </p:nvGraphicFramePr>
        <p:xfrm>
          <a:off x="394816" y="4625684"/>
          <a:ext cx="2230481" cy="181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05747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34C7848-32C0-473C-BBB6-525FCB0CB8D9}"/>
              </a:ext>
            </a:extLst>
          </p:cNvPr>
          <p:cNvSpPr>
            <a:spLocks noGrp="1"/>
          </p:cNvSpPr>
          <p:nvPr>
            <p:ph type="title"/>
          </p:nvPr>
        </p:nvSpPr>
        <p:spPr/>
        <p:txBody>
          <a:bodyPr>
            <a:normAutofit/>
          </a:bodyPr>
          <a:lstStyle/>
          <a:p>
            <a:pPr>
              <a:buFont typeface="+mj-lt"/>
              <a:buAutoNum type="romanLcPeriod" startAt="3"/>
            </a:pPr>
            <a:r>
              <a:rPr lang="en-GB" dirty="0">
                <a:latin typeface="+mn-lt"/>
              </a:rPr>
              <a:t>Documentation </a:t>
            </a:r>
            <a:r>
              <a:rPr lang="en-GB" i="1" dirty="0">
                <a:latin typeface="+mn-lt"/>
              </a:rPr>
              <a:t>using (context) materials</a:t>
            </a:r>
          </a:p>
        </p:txBody>
      </p:sp>
      <p:sp>
        <p:nvSpPr>
          <p:cNvPr id="9" name="Inhaltsplatzhalter 4">
            <a:extLst>
              <a:ext uri="{FF2B5EF4-FFF2-40B4-BE49-F238E27FC236}">
                <a16:creationId xmlns:a16="http://schemas.microsoft.com/office/drawing/2014/main" id="{C8561C70-55FE-42FF-A32E-10CBFC61850F}"/>
              </a:ext>
            </a:extLst>
          </p:cNvPr>
          <p:cNvSpPr>
            <a:spLocks noGrp="1"/>
          </p:cNvSpPr>
          <p:nvPr>
            <p:ph idx="1"/>
          </p:nvPr>
        </p:nvSpPr>
        <p:spPr>
          <a:xfrm>
            <a:off x="3143794" y="1899290"/>
            <a:ext cx="7910286" cy="4515025"/>
          </a:xfrm>
        </p:spPr>
        <p:txBody>
          <a:bodyPr>
            <a:noAutofit/>
          </a:bodyPr>
          <a:lstStyle/>
          <a:p>
            <a:pPr marL="493200" indent="-457200" algn="just">
              <a:buFont typeface="Wingdings" panose="05000000000000000000" pitchFamily="2" charset="2"/>
              <a:buChar char="§"/>
            </a:pPr>
            <a:r>
              <a:rPr lang="en-GB" sz="2000" dirty="0"/>
              <a:t>Materials that emerge in the various research project phases, regardless of whether it is intended to preserve them:</a:t>
            </a:r>
          </a:p>
          <a:p>
            <a:pPr marL="493200" indent="-457200" algn="just">
              <a:spcAft>
                <a:spcPts val="600"/>
              </a:spcAft>
              <a:buFont typeface="Wingdings" panose="05000000000000000000" pitchFamily="2" charset="2"/>
              <a:buChar char="§"/>
            </a:pPr>
            <a:r>
              <a:rPr lang="en-GB" sz="2000" dirty="0"/>
              <a:t>Examples</a:t>
            </a:r>
          </a:p>
          <a:p>
            <a:pPr marL="1403550" lvl="1" indent="-457200" algn="just">
              <a:spcAft>
                <a:spcPts val="600"/>
              </a:spcAft>
              <a:buClrTx/>
              <a:buFont typeface="Wingdings" panose="05000000000000000000" pitchFamily="2" charset="2"/>
              <a:buChar char="§"/>
            </a:pPr>
            <a:r>
              <a:rPr lang="en-GB" sz="1800" dirty="0"/>
              <a:t>Project proposal</a:t>
            </a:r>
          </a:p>
          <a:p>
            <a:pPr marL="1403550" lvl="1" indent="-457200" algn="just">
              <a:spcAft>
                <a:spcPts val="600"/>
              </a:spcAft>
              <a:buClrTx/>
              <a:buFont typeface="Wingdings" panose="05000000000000000000" pitchFamily="2" charset="2"/>
              <a:buChar char="§"/>
            </a:pPr>
            <a:r>
              <a:rPr lang="en-GB" sz="1800" dirty="0"/>
              <a:t>Interim report</a:t>
            </a:r>
          </a:p>
          <a:p>
            <a:pPr marL="1403550" lvl="1" indent="-457200" algn="just">
              <a:spcAft>
                <a:spcPts val="600"/>
              </a:spcAft>
              <a:buClrTx/>
              <a:buFont typeface="Wingdings" panose="05000000000000000000" pitchFamily="2" charset="2"/>
              <a:buChar char="§"/>
            </a:pPr>
            <a:r>
              <a:rPr lang="en-GB" sz="1800" dirty="0"/>
              <a:t>Final report</a:t>
            </a:r>
          </a:p>
          <a:p>
            <a:pPr marL="1403550" lvl="1" indent="-457200" algn="just">
              <a:spcAft>
                <a:spcPts val="600"/>
              </a:spcAft>
              <a:buClrTx/>
              <a:buFont typeface="Wingdings" panose="05000000000000000000" pitchFamily="2" charset="2"/>
              <a:buChar char="§"/>
            </a:pPr>
            <a:r>
              <a:rPr lang="en-GB" sz="1800" dirty="0"/>
              <a:t>Ethics committee vote</a:t>
            </a:r>
          </a:p>
          <a:p>
            <a:pPr marL="1403550" lvl="1" indent="-457200" algn="just">
              <a:spcAft>
                <a:spcPts val="600"/>
              </a:spcAft>
              <a:buClrTx/>
              <a:buFont typeface="Wingdings" panose="05000000000000000000" pitchFamily="2" charset="2"/>
              <a:buChar char="§"/>
            </a:pPr>
            <a:r>
              <a:rPr lang="en-GB" sz="1800" dirty="0"/>
              <a:t>Survey tools</a:t>
            </a:r>
          </a:p>
          <a:p>
            <a:pPr marL="1403550" lvl="1" indent="-457200" algn="just">
              <a:spcAft>
                <a:spcPts val="600"/>
              </a:spcAft>
              <a:buClrTx/>
              <a:buFont typeface="Wingdings" panose="05000000000000000000" pitchFamily="2" charset="2"/>
              <a:buChar char="§"/>
            </a:pPr>
            <a:r>
              <a:rPr lang="en-GB" sz="1800" dirty="0"/>
              <a:t>Preparation processes</a:t>
            </a:r>
          </a:p>
          <a:p>
            <a:pPr marL="1403550" lvl="1" indent="-457200" algn="just">
              <a:spcAft>
                <a:spcPts val="600"/>
              </a:spcAft>
              <a:buClrTx/>
              <a:buFont typeface="Wingdings" panose="05000000000000000000" pitchFamily="2" charset="2"/>
              <a:buChar char="§"/>
            </a:pPr>
            <a:r>
              <a:rPr lang="en-GB" sz="1800" dirty="0"/>
              <a:t>Analysis assistants</a:t>
            </a:r>
          </a:p>
          <a:p>
            <a:pPr marL="493200" indent="-457200" algn="just">
              <a:spcBef>
                <a:spcPts val="1200"/>
              </a:spcBef>
              <a:buFont typeface="Wingdings" panose="05000000000000000000" pitchFamily="2" charset="2"/>
              <a:buChar char="§"/>
            </a:pPr>
            <a:r>
              <a:rPr lang="en-GB" sz="2000" dirty="0"/>
              <a:t>Which materials can be prepared? Which materials are worth preparing?</a:t>
            </a:r>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53</a:t>
            </a:fld>
            <a:endParaRPr lang="de-DE"/>
          </a:p>
        </p:txBody>
      </p:sp>
      <p:graphicFrame>
        <p:nvGraphicFramePr>
          <p:cNvPr id="7" name="Inhaltsplatzhalter 6">
            <a:extLst>
              <a:ext uri="{FF2B5EF4-FFF2-40B4-BE49-F238E27FC236}">
                <a16:creationId xmlns:a16="http://schemas.microsoft.com/office/drawing/2014/main" id="{F11C2305-3D6E-45CA-9737-0B3BA6607F26}"/>
              </a:ext>
            </a:extLst>
          </p:cNvPr>
          <p:cNvGraphicFramePr>
            <a:graphicFrameLocks/>
          </p:cNvGraphicFramePr>
          <p:nvPr>
            <p:extLst>
              <p:ext uri="{D42A27DB-BD31-4B8C-83A1-F6EECF244321}">
                <p14:modId xmlns:p14="http://schemas.microsoft.com/office/powerpoint/2010/main" val="2156301831"/>
              </p:ext>
            </p:extLst>
          </p:nvPr>
        </p:nvGraphicFramePr>
        <p:xfrm>
          <a:off x="394816" y="4625684"/>
          <a:ext cx="2230481" cy="181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85218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34C7848-32C0-473C-BBB6-525FCB0CB8D9}"/>
              </a:ext>
            </a:extLst>
          </p:cNvPr>
          <p:cNvSpPr>
            <a:spLocks noGrp="1"/>
          </p:cNvSpPr>
          <p:nvPr>
            <p:ph type="title"/>
          </p:nvPr>
        </p:nvSpPr>
        <p:spPr/>
        <p:txBody>
          <a:bodyPr>
            <a:normAutofit/>
          </a:bodyPr>
          <a:lstStyle/>
          <a:p>
            <a:pPr>
              <a:buFont typeface="+mj-lt"/>
              <a:buAutoNum type="romanLcPeriod" startAt="4"/>
            </a:pPr>
            <a:r>
              <a:rPr lang="en-GB" dirty="0">
                <a:latin typeface="+mn-lt"/>
              </a:rPr>
              <a:t>Documentation </a:t>
            </a:r>
            <a:r>
              <a:rPr lang="en-GB" i="1" dirty="0">
                <a:latin typeface="+mn-lt"/>
              </a:rPr>
              <a:t>using a (data or study) report</a:t>
            </a:r>
          </a:p>
        </p:txBody>
      </p:sp>
      <p:sp>
        <p:nvSpPr>
          <p:cNvPr id="9" name="Inhaltsplatzhalter 4">
            <a:extLst>
              <a:ext uri="{FF2B5EF4-FFF2-40B4-BE49-F238E27FC236}">
                <a16:creationId xmlns:a16="http://schemas.microsoft.com/office/drawing/2014/main" id="{C8561C70-55FE-42FF-A32E-10CBFC61850F}"/>
              </a:ext>
            </a:extLst>
          </p:cNvPr>
          <p:cNvSpPr>
            <a:spLocks noGrp="1"/>
          </p:cNvSpPr>
          <p:nvPr>
            <p:ph idx="1"/>
          </p:nvPr>
        </p:nvSpPr>
        <p:spPr>
          <a:xfrm>
            <a:off x="3178629" y="1907999"/>
            <a:ext cx="8119291" cy="4515025"/>
          </a:xfrm>
        </p:spPr>
        <p:txBody>
          <a:bodyPr>
            <a:noAutofit/>
          </a:bodyPr>
          <a:lstStyle/>
          <a:p>
            <a:pPr marL="493200" indent="-457200">
              <a:buFont typeface="Wingdings" panose="05000000000000000000" pitchFamily="2" charset="2"/>
              <a:buChar char="§"/>
            </a:pPr>
            <a:r>
              <a:rPr lang="en-GB" sz="2000" dirty="0"/>
              <a:t>Writing a stand-alone text to describe and explain the data.</a:t>
            </a:r>
          </a:p>
          <a:p>
            <a:pPr marL="493200" indent="-457200">
              <a:buFont typeface="Wingdings" panose="05000000000000000000" pitchFamily="2" charset="2"/>
              <a:buChar char="§"/>
            </a:pPr>
            <a:r>
              <a:rPr lang="en-GB" sz="2000" dirty="0"/>
              <a:t>Research data centres often require this.</a:t>
            </a:r>
          </a:p>
          <a:p>
            <a:pPr marL="493200" indent="-457200">
              <a:buFont typeface="Wingdings" panose="05000000000000000000" pitchFamily="2" charset="2"/>
              <a:buChar char="§"/>
            </a:pPr>
            <a:r>
              <a:rPr lang="en-GB" sz="2000" dirty="0"/>
              <a:t>Contains all important information on the archived data in one text:</a:t>
            </a:r>
          </a:p>
          <a:p>
            <a:pPr marL="1403550" lvl="1" indent="-457200">
              <a:spcAft>
                <a:spcPts val="600"/>
              </a:spcAft>
              <a:buClrTx/>
              <a:buFont typeface="Wingdings" panose="05000000000000000000" pitchFamily="2" charset="2"/>
              <a:buChar char="§"/>
            </a:pPr>
            <a:r>
              <a:rPr lang="en-GB" sz="1800" dirty="0"/>
              <a:t>information about the research project</a:t>
            </a:r>
          </a:p>
          <a:p>
            <a:pPr marL="1403550" lvl="1" indent="-457200">
              <a:spcAft>
                <a:spcPts val="600"/>
              </a:spcAft>
              <a:buClrTx/>
              <a:buFont typeface="Wingdings" panose="05000000000000000000" pitchFamily="2" charset="2"/>
              <a:buChar char="§"/>
            </a:pPr>
            <a:r>
              <a:rPr lang="en-GB" sz="1800" dirty="0"/>
              <a:t>explanation of how data were collected</a:t>
            </a:r>
          </a:p>
          <a:p>
            <a:pPr marL="1403550" lvl="1" indent="-457200">
              <a:spcAft>
                <a:spcPts val="600"/>
              </a:spcAft>
              <a:buClrTx/>
              <a:buFont typeface="Wingdings" panose="05000000000000000000" pitchFamily="2" charset="2"/>
              <a:buChar char="§"/>
            </a:pPr>
            <a:r>
              <a:rPr lang="en-GB" sz="1800" dirty="0"/>
              <a:t>all stages of preparation and analysis that resulted in the final dataset</a:t>
            </a:r>
          </a:p>
          <a:p>
            <a:pPr marL="1403550" lvl="1" indent="-457200">
              <a:spcAft>
                <a:spcPts val="600"/>
              </a:spcAft>
              <a:buClrTx/>
              <a:buFont typeface="Wingdings" panose="05000000000000000000" pitchFamily="2" charset="2"/>
              <a:buChar char="§"/>
            </a:pPr>
            <a:r>
              <a:rPr lang="en-GB" sz="1800" dirty="0"/>
              <a:t>additional relevant information.</a:t>
            </a:r>
          </a:p>
          <a:p>
            <a:pPr marL="493200" indent="-457200">
              <a:spcBef>
                <a:spcPts val="1200"/>
              </a:spcBef>
              <a:buFont typeface="Wingdings" panose="05000000000000000000" pitchFamily="2" charset="2"/>
              <a:buChar char="§"/>
            </a:pPr>
            <a:r>
              <a:rPr lang="en-GB" sz="2000" dirty="0"/>
              <a:t>Can also be published as a methods paper, if appropriate.</a:t>
            </a:r>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54</a:t>
            </a:fld>
            <a:endParaRPr lang="de-DE"/>
          </a:p>
        </p:txBody>
      </p:sp>
      <p:graphicFrame>
        <p:nvGraphicFramePr>
          <p:cNvPr id="7" name="Inhaltsplatzhalter 6">
            <a:extLst>
              <a:ext uri="{FF2B5EF4-FFF2-40B4-BE49-F238E27FC236}">
                <a16:creationId xmlns:a16="http://schemas.microsoft.com/office/drawing/2014/main" id="{0DD1E0F7-DD41-4BCE-8266-F34154332122}"/>
              </a:ext>
            </a:extLst>
          </p:cNvPr>
          <p:cNvGraphicFramePr>
            <a:graphicFrameLocks/>
          </p:cNvGraphicFramePr>
          <p:nvPr>
            <p:extLst>
              <p:ext uri="{D42A27DB-BD31-4B8C-83A1-F6EECF244321}">
                <p14:modId xmlns:p14="http://schemas.microsoft.com/office/powerpoint/2010/main" val="43239472"/>
              </p:ext>
            </p:extLst>
          </p:nvPr>
        </p:nvGraphicFramePr>
        <p:xfrm>
          <a:off x="394816" y="4625684"/>
          <a:ext cx="2230481" cy="181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4771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664F9F6-A0F6-4D1B-8405-695F18464D73}"/>
              </a:ext>
            </a:extLst>
          </p:cNvPr>
          <p:cNvSpPr/>
          <p:nvPr/>
        </p:nvSpPr>
        <p:spPr>
          <a:xfrm>
            <a:off x="702524" y="1170152"/>
            <a:ext cx="10786951" cy="375354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p>
        </p:txBody>
      </p:sp>
      <p:pic>
        <p:nvPicPr>
          <p:cNvPr id="7" name="Grafik 6">
            <a:extLst>
              <a:ext uri="{FF2B5EF4-FFF2-40B4-BE49-F238E27FC236}">
                <a16:creationId xmlns:a16="http://schemas.microsoft.com/office/drawing/2014/main" id="{5AC6B472-E96C-43C6-8A0E-59C0B44188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3005" y="1005404"/>
            <a:ext cx="561344" cy="569599"/>
          </a:xfrm>
          <a:prstGeom prst="rect">
            <a:avLst/>
          </a:prstGeom>
        </p:spPr>
      </p:pic>
      <p:sp>
        <p:nvSpPr>
          <p:cNvPr id="19" name="Inhaltsplatzhalter 18">
            <a:extLst>
              <a:ext uri="{FF2B5EF4-FFF2-40B4-BE49-F238E27FC236}">
                <a16:creationId xmlns:a16="http://schemas.microsoft.com/office/drawing/2014/main" id="{20D554E3-4162-4DC6-A6C1-84D211413D68}"/>
              </a:ext>
            </a:extLst>
          </p:cNvPr>
          <p:cNvSpPr>
            <a:spLocks noGrp="1"/>
          </p:cNvSpPr>
          <p:nvPr>
            <p:ph idx="1"/>
          </p:nvPr>
        </p:nvSpPr>
        <p:spPr>
          <a:xfrm>
            <a:off x="1260000" y="1478461"/>
            <a:ext cx="9900000" cy="3285577"/>
          </a:xfrm>
        </p:spPr>
        <p:txBody>
          <a:bodyPr>
            <a:normAutofit/>
          </a:bodyPr>
          <a:lstStyle/>
          <a:p>
            <a:r>
              <a:rPr lang="en-GB" sz="2000" dirty="0">
                <a:latin typeface="Segoe UI Semibold" panose="020B0702040204020203" pitchFamily="34" charset="0"/>
                <a:cs typeface="Segoe UI Semibold" panose="020B0702040204020203" pitchFamily="34" charset="0"/>
              </a:rPr>
              <a:t>Documenting and contextualising research data: useful links (all in German)</a:t>
            </a:r>
          </a:p>
          <a:p>
            <a:pPr marL="457200" lvl="0" indent="-457200">
              <a:lnSpc>
                <a:spcPct val="120000"/>
              </a:lnSpc>
              <a:buFont typeface="Wingdings" panose="05000000000000000000" pitchFamily="2" charset="2"/>
              <a:buChar char="§"/>
            </a:pPr>
            <a:r>
              <a:rPr lang="de-DE" sz="1800" dirty="0"/>
              <a:t>Heuer et al. (2020). </a:t>
            </a:r>
            <a:r>
              <a:rPr lang="de-DE" sz="1800" i="1" dirty="0"/>
              <a:t>Kontextualisierung qualitativer Forschungsdaten für die Nachnutzung: Eine Handreichung für Forschende zur Erstellung eines Studienreports</a:t>
            </a:r>
            <a:r>
              <a:rPr lang="de-DE" sz="1800" dirty="0"/>
              <a:t>. (Qualiservice Working Papers). Universität Bremen. </a:t>
            </a:r>
            <a:r>
              <a:rPr lang="de-DE" sz="1800" dirty="0">
                <a:solidFill>
                  <a:schemeClr val="tx1">
                    <a:lumMod val="50000"/>
                    <a:lumOff val="50000"/>
                  </a:schemeClr>
                </a:solidFill>
                <a:hlinkClick r:id="rId5"/>
              </a:rPr>
              <a:t>https://doi.org/10.26092/ELIB/166</a:t>
            </a:r>
            <a:r>
              <a:rPr lang="de-DE" sz="1800" dirty="0"/>
              <a:t> (German)</a:t>
            </a:r>
            <a:endParaRPr lang="de-DE" sz="1800" dirty="0">
              <a:solidFill>
                <a:schemeClr val="tx1">
                  <a:lumMod val="50000"/>
                  <a:lumOff val="50000"/>
                </a:schemeClr>
              </a:solidFill>
              <a:hlinkClick r:id="rId5">
                <a:extLst>
                  <a:ext uri="{A12FA001-AC4F-418D-AE19-62706E023703}">
                    <ahyp:hlinkClr xmlns:ahyp="http://schemas.microsoft.com/office/drawing/2018/hyperlinkcolor" val="tx"/>
                  </a:ext>
                </a:extLst>
              </a:hlinkClick>
            </a:endParaRPr>
          </a:p>
          <a:p>
            <a:pPr marL="457200" indent="-457200">
              <a:lnSpc>
                <a:spcPct val="120000"/>
              </a:lnSpc>
              <a:buFont typeface="Wingdings" panose="05000000000000000000" pitchFamily="2" charset="2"/>
              <a:buChar char="§"/>
            </a:pPr>
            <a:r>
              <a:rPr lang="de-DE" sz="1800" dirty="0"/>
              <a:t>VerbundFDB. (2021). </a:t>
            </a:r>
            <a:r>
              <a:rPr lang="de-DE" sz="1800" i="1" dirty="0"/>
              <a:t>Leitfaden zur Kontextualisierung von qualitativen Befragungsdaten</a:t>
            </a:r>
            <a:r>
              <a:rPr lang="de-DE" sz="1800" dirty="0"/>
              <a:t>. Version 1.2. </a:t>
            </a:r>
            <a:r>
              <a:rPr lang="de-DE" sz="1800" dirty="0">
                <a:solidFill>
                  <a:schemeClr val="tx1">
                    <a:lumMod val="50000"/>
                    <a:lumOff val="50000"/>
                  </a:schemeClr>
                </a:solidFill>
                <a:hlinkClick r:id="rId6"/>
              </a:rPr>
              <a:t>https://doi.org/10.25656/01:22386</a:t>
            </a:r>
            <a:r>
              <a:rPr lang="de-DE" sz="1800" dirty="0">
                <a:solidFill>
                  <a:schemeClr val="tx1">
                    <a:lumMod val="50000"/>
                    <a:lumOff val="50000"/>
                  </a:schemeClr>
                </a:solidFill>
              </a:rPr>
              <a:t> </a:t>
            </a:r>
            <a:r>
              <a:rPr lang="de-DE" sz="1800" dirty="0"/>
              <a:t>(German)</a:t>
            </a:r>
            <a:endParaRPr lang="de-DE" sz="1800" dirty="0">
              <a:solidFill>
                <a:schemeClr val="tx1">
                  <a:lumMod val="50000"/>
                  <a:lumOff val="50000"/>
                </a:schemeClr>
              </a:solidFill>
            </a:endParaRPr>
          </a:p>
          <a:p>
            <a:pPr marL="457200" lvl="0" indent="-457200">
              <a:lnSpc>
                <a:spcPct val="120000"/>
              </a:lnSpc>
              <a:buFont typeface="Wingdings" panose="05000000000000000000" pitchFamily="2" charset="2"/>
              <a:buChar char="§"/>
            </a:pPr>
            <a:r>
              <a:rPr lang="de-DE" sz="1800" dirty="0"/>
              <a:t>ZBW et al. (2014). </a:t>
            </a:r>
            <a:r>
              <a:rPr lang="de-DE" sz="1800" i="1" dirty="0"/>
              <a:t>Auffinden, zitieren, dokumentieren: Forschungsdaten in den Sozial- und Wirtschaftswissenschaften</a:t>
            </a:r>
            <a:r>
              <a:rPr lang="de-DE" sz="1800" dirty="0"/>
              <a:t>. </a:t>
            </a:r>
            <a:r>
              <a:rPr lang="de-DE" sz="1800" dirty="0">
                <a:solidFill>
                  <a:schemeClr val="tx1">
                    <a:lumMod val="50000"/>
                    <a:lumOff val="50000"/>
                  </a:schemeClr>
                </a:solidFill>
                <a:hlinkClick r:id="rId7"/>
              </a:rPr>
              <a:t>https://doi.org/10.4232/10.fisuzida2015.2</a:t>
            </a:r>
            <a:r>
              <a:rPr lang="de-DE" sz="1800" dirty="0">
                <a:solidFill>
                  <a:schemeClr val="tx1">
                    <a:lumMod val="50000"/>
                    <a:lumOff val="50000"/>
                  </a:schemeClr>
                </a:solidFill>
              </a:rPr>
              <a:t> </a:t>
            </a:r>
            <a:r>
              <a:rPr lang="de-DE" sz="1800" dirty="0">
                <a:solidFill>
                  <a:srgbClr val="000000"/>
                </a:solidFill>
              </a:rPr>
              <a:t>(German)</a:t>
            </a:r>
            <a:endParaRPr lang="de-DE" sz="1800" dirty="0"/>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55</a:t>
            </a:fld>
            <a:endParaRPr lang="de-DE"/>
          </a:p>
        </p:txBody>
      </p:sp>
    </p:spTree>
    <p:extLst>
      <p:ext uri="{BB962C8B-B14F-4D97-AF65-F5344CB8AC3E}">
        <p14:creationId xmlns:p14="http://schemas.microsoft.com/office/powerpoint/2010/main" val="42916783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Gerader Verbinder 30">
            <a:extLst>
              <a:ext uri="{FF2B5EF4-FFF2-40B4-BE49-F238E27FC236}">
                <a16:creationId xmlns:a16="http://schemas.microsoft.com/office/drawing/2014/main" id="{EAA99249-7CF2-483F-BA4E-BADF825BE231}"/>
              </a:ext>
            </a:extLst>
          </p:cNvPr>
          <p:cNvCxnSpPr>
            <a:cxnSpLocks/>
          </p:cNvCxnSpPr>
          <p:nvPr/>
        </p:nvCxnSpPr>
        <p:spPr>
          <a:xfrm flipH="1">
            <a:off x="1260257" y="3475303"/>
            <a:ext cx="602381" cy="2104834"/>
          </a:xfrm>
          <a:prstGeom prst="line">
            <a:avLst/>
          </a:prstGeom>
          <a:ln w="12700">
            <a:solidFill>
              <a:schemeClr val="tx2">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32" name="Gerader Verbinder 31">
            <a:extLst>
              <a:ext uri="{FF2B5EF4-FFF2-40B4-BE49-F238E27FC236}">
                <a16:creationId xmlns:a16="http://schemas.microsoft.com/office/drawing/2014/main" id="{8662FA17-C471-47D5-A6CD-165DDB7D8813}"/>
              </a:ext>
            </a:extLst>
          </p:cNvPr>
          <p:cNvCxnSpPr>
            <a:cxnSpLocks/>
          </p:cNvCxnSpPr>
          <p:nvPr/>
        </p:nvCxnSpPr>
        <p:spPr>
          <a:xfrm flipH="1">
            <a:off x="1510057" y="4289796"/>
            <a:ext cx="1006413" cy="1410056"/>
          </a:xfrm>
          <a:prstGeom prst="line">
            <a:avLst/>
          </a:prstGeom>
          <a:ln w="12700">
            <a:solidFill>
              <a:schemeClr val="tx2">
                <a:lumMod val="20000"/>
                <a:lumOff val="80000"/>
              </a:schemeClr>
            </a:solidFill>
          </a:ln>
        </p:spPr>
        <p:style>
          <a:lnRef idx="1">
            <a:schemeClr val="accent2"/>
          </a:lnRef>
          <a:fillRef idx="0">
            <a:schemeClr val="accent2"/>
          </a:fillRef>
          <a:effectRef idx="0">
            <a:schemeClr val="accent2"/>
          </a:effectRef>
          <a:fontRef idx="minor">
            <a:schemeClr val="tx1"/>
          </a:fontRef>
        </p:style>
      </p:cxnSp>
      <p:graphicFrame>
        <p:nvGraphicFramePr>
          <p:cNvPr id="15" name="Inhaltsplatzhalter 6">
            <a:extLst>
              <a:ext uri="{FF2B5EF4-FFF2-40B4-BE49-F238E27FC236}">
                <a16:creationId xmlns:a16="http://schemas.microsoft.com/office/drawing/2014/main" id="{7E14E694-A9FE-4863-AFD2-656C29481555}"/>
              </a:ext>
            </a:extLst>
          </p:cNvPr>
          <p:cNvGraphicFramePr>
            <a:graphicFrameLocks/>
          </p:cNvGraphicFramePr>
          <p:nvPr>
            <p:extLst>
              <p:ext uri="{D42A27DB-BD31-4B8C-83A1-F6EECF244321}">
                <p14:modId xmlns:p14="http://schemas.microsoft.com/office/powerpoint/2010/main" val="2778752529"/>
              </p:ext>
            </p:extLst>
          </p:nvPr>
        </p:nvGraphicFramePr>
        <p:xfrm>
          <a:off x="394816" y="4625684"/>
          <a:ext cx="2230481" cy="1815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Titel 23">
            <a:extLst>
              <a:ext uri="{FF2B5EF4-FFF2-40B4-BE49-F238E27FC236}">
                <a16:creationId xmlns:a16="http://schemas.microsoft.com/office/drawing/2014/main" id="{31BC1461-A923-4EB8-9530-6B84D17C28A6}"/>
              </a:ext>
            </a:extLst>
          </p:cNvPr>
          <p:cNvSpPr>
            <a:spLocks noGrp="1"/>
          </p:cNvSpPr>
          <p:nvPr>
            <p:ph type="title"/>
          </p:nvPr>
        </p:nvSpPr>
        <p:spPr/>
        <p:txBody>
          <a:bodyPr>
            <a:noAutofit/>
          </a:bodyPr>
          <a:lstStyle/>
          <a:p>
            <a:pPr marL="742950" indent="-742950">
              <a:buFont typeface="+mj-lt"/>
              <a:buAutoNum type="arabicPeriod" startAt="4"/>
            </a:pPr>
            <a:r>
              <a:rPr lang="en-GB" dirty="0"/>
              <a:t>Publishing and archiving data</a:t>
            </a:r>
          </a:p>
        </p:txBody>
      </p:sp>
      <p:sp>
        <p:nvSpPr>
          <p:cNvPr id="9" name="Inhaltsplatzhalter 4">
            <a:extLst>
              <a:ext uri="{FF2B5EF4-FFF2-40B4-BE49-F238E27FC236}">
                <a16:creationId xmlns:a16="http://schemas.microsoft.com/office/drawing/2014/main" id="{C8561C70-55FE-42FF-A32E-10CBFC61850F}"/>
              </a:ext>
            </a:extLst>
          </p:cNvPr>
          <p:cNvSpPr>
            <a:spLocks noGrp="1"/>
          </p:cNvSpPr>
          <p:nvPr>
            <p:ph idx="1"/>
          </p:nvPr>
        </p:nvSpPr>
        <p:spPr>
          <a:xfrm>
            <a:off x="3959999" y="1907999"/>
            <a:ext cx="7560001" cy="4515025"/>
          </a:xfrm>
        </p:spPr>
        <p:txBody>
          <a:bodyPr/>
          <a:lstStyle/>
          <a:p>
            <a:pPr>
              <a:buFont typeface="+mj-lt"/>
              <a:buAutoNum type="alphaLcParenR"/>
            </a:pPr>
            <a:endParaRPr lang="de-DE" dirty="0">
              <a:sym typeface="Quattrocento Sans"/>
            </a:endParaRPr>
          </a:p>
          <a:p>
            <a:pPr>
              <a:buFont typeface="+mj-lt"/>
              <a:buAutoNum type="alphaLcParenR"/>
            </a:pPr>
            <a:r>
              <a:rPr lang="en-GB" dirty="0">
                <a:sym typeface="Quattrocento Sans"/>
              </a:rPr>
              <a:t>Sharing data </a:t>
            </a:r>
          </a:p>
          <a:p>
            <a:pPr>
              <a:buFont typeface="+mj-lt"/>
              <a:buAutoNum type="alphaLcParenR"/>
            </a:pPr>
            <a:r>
              <a:rPr lang="en-GB" dirty="0">
                <a:sym typeface="Quattrocento Sans"/>
              </a:rPr>
              <a:t>Preserving data</a:t>
            </a:r>
            <a:endParaRPr lang="de-DE" dirty="0">
              <a:sym typeface="Quattrocento Sans"/>
            </a:endParaRPr>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56</a:t>
            </a:fld>
            <a:endParaRPr lang="de-DE"/>
          </a:p>
        </p:txBody>
      </p:sp>
      <p:grpSp>
        <p:nvGrpSpPr>
          <p:cNvPr id="23" name="Gruppieren 22">
            <a:extLst>
              <a:ext uri="{FF2B5EF4-FFF2-40B4-BE49-F238E27FC236}">
                <a16:creationId xmlns:a16="http://schemas.microsoft.com/office/drawing/2014/main" id="{B996CFC9-AADE-415E-8D11-B6F78E9BB4D8}"/>
              </a:ext>
            </a:extLst>
          </p:cNvPr>
          <p:cNvGrpSpPr/>
          <p:nvPr/>
        </p:nvGrpSpPr>
        <p:grpSpPr>
          <a:xfrm>
            <a:off x="1377375" y="2023685"/>
            <a:ext cx="1429495" cy="1429495"/>
            <a:chOff x="795646" y="2871694"/>
            <a:chExt cx="1429495" cy="1429495"/>
          </a:xfrm>
        </p:grpSpPr>
        <p:sp>
          <p:nvSpPr>
            <p:cNvPr id="25" name="Ellipse 24">
              <a:extLst>
                <a:ext uri="{FF2B5EF4-FFF2-40B4-BE49-F238E27FC236}">
                  <a16:creationId xmlns:a16="http://schemas.microsoft.com/office/drawing/2014/main" id="{0DE58122-9446-40B1-AF4B-9E6AE624B0BA}"/>
                </a:ext>
              </a:extLst>
            </p:cNvPr>
            <p:cNvSpPr/>
            <p:nvPr/>
          </p:nvSpPr>
          <p:spPr>
            <a:xfrm>
              <a:off x="795646" y="2871694"/>
              <a:ext cx="1429495" cy="1429495"/>
            </a:xfrm>
            <a:prstGeom prst="ellipse">
              <a:avLst/>
            </a:prstGeom>
            <a:solidFill>
              <a:schemeClr val="tx2"/>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de-DE"/>
            </a:p>
          </p:txBody>
        </p:sp>
        <p:sp>
          <p:nvSpPr>
            <p:cNvPr id="26" name="Ellipse 6">
              <a:extLst>
                <a:ext uri="{FF2B5EF4-FFF2-40B4-BE49-F238E27FC236}">
                  <a16:creationId xmlns:a16="http://schemas.microsoft.com/office/drawing/2014/main" id="{B4911E4B-F53A-4342-9440-CAC1D01248C6}"/>
                </a:ext>
              </a:extLst>
            </p:cNvPr>
            <p:cNvSpPr txBox="1"/>
            <p:nvPr/>
          </p:nvSpPr>
          <p:spPr>
            <a:xfrm>
              <a:off x="1004991" y="3081039"/>
              <a:ext cx="1010805" cy="10108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b="1" kern="1200" dirty="0"/>
                <a:t>Preserving </a:t>
              </a:r>
              <a:br>
                <a:rPr lang="en-GB" sz="1200" b="1" kern="1200" dirty="0"/>
              </a:br>
              <a:r>
                <a:rPr lang="en-GB" sz="1200" b="0" kern="1200" dirty="0"/>
                <a:t>data </a:t>
              </a:r>
            </a:p>
          </p:txBody>
        </p:sp>
      </p:grpSp>
      <p:grpSp>
        <p:nvGrpSpPr>
          <p:cNvPr id="22" name="Gruppieren 21">
            <a:extLst>
              <a:ext uri="{FF2B5EF4-FFF2-40B4-BE49-F238E27FC236}">
                <a16:creationId xmlns:a16="http://schemas.microsoft.com/office/drawing/2014/main" id="{F853E130-BD06-46A7-B83F-831786A43542}"/>
              </a:ext>
            </a:extLst>
          </p:cNvPr>
          <p:cNvGrpSpPr/>
          <p:nvPr/>
        </p:nvGrpSpPr>
        <p:grpSpPr>
          <a:xfrm>
            <a:off x="2276328" y="2870684"/>
            <a:ext cx="1479773" cy="1434717"/>
            <a:chOff x="2465483" y="3847677"/>
            <a:chExt cx="1479773" cy="1434717"/>
          </a:xfrm>
        </p:grpSpPr>
        <p:sp>
          <p:nvSpPr>
            <p:cNvPr id="27" name="Ellipse 26">
              <a:extLst>
                <a:ext uri="{FF2B5EF4-FFF2-40B4-BE49-F238E27FC236}">
                  <a16:creationId xmlns:a16="http://schemas.microsoft.com/office/drawing/2014/main" id="{ADEB900C-6465-49BB-AB5F-A3F84A6B50A6}"/>
                </a:ext>
              </a:extLst>
            </p:cNvPr>
            <p:cNvSpPr/>
            <p:nvPr/>
          </p:nvSpPr>
          <p:spPr>
            <a:xfrm>
              <a:off x="2465483" y="3847677"/>
              <a:ext cx="1479773" cy="1434717"/>
            </a:xfrm>
            <a:prstGeom prst="ellipse">
              <a:avLst/>
            </a:prstGeom>
            <a:solidFill>
              <a:schemeClr val="tx2"/>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de-DE"/>
            </a:p>
          </p:txBody>
        </p:sp>
        <p:sp>
          <p:nvSpPr>
            <p:cNvPr id="28" name="Ellipse 4">
              <a:extLst>
                <a:ext uri="{FF2B5EF4-FFF2-40B4-BE49-F238E27FC236}">
                  <a16:creationId xmlns:a16="http://schemas.microsoft.com/office/drawing/2014/main" id="{29D2A29A-6027-4678-9E72-3B710611B7B2}"/>
                </a:ext>
              </a:extLst>
            </p:cNvPr>
            <p:cNvSpPr txBox="1"/>
            <p:nvPr/>
          </p:nvSpPr>
          <p:spPr>
            <a:xfrm>
              <a:off x="2632313" y="4057786"/>
              <a:ext cx="1147829" cy="10144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b="1" kern="1200" dirty="0"/>
                <a:t>Publishing </a:t>
              </a:r>
              <a:r>
                <a:rPr lang="en-GB" sz="1200" kern="1200" baseline="0" dirty="0"/>
                <a:t>and </a:t>
              </a:r>
              <a:r>
                <a:rPr lang="en-GB" sz="1200" b="1" dirty="0"/>
                <a:t>sharing</a:t>
              </a:r>
              <a:r>
                <a:rPr lang="en-GB" sz="1200" kern="1200" baseline="0" dirty="0"/>
                <a:t> </a:t>
              </a:r>
              <a:br>
                <a:rPr lang="en-GB" sz="1200" kern="1200" baseline="0" dirty="0"/>
              </a:br>
              <a:r>
                <a:rPr lang="en-GB" sz="1200" kern="1200" baseline="0" dirty="0"/>
                <a:t>data </a:t>
              </a:r>
              <a:endParaRPr lang="en-GB" sz="1200" b="1" kern="1200" dirty="0"/>
            </a:p>
          </p:txBody>
        </p:sp>
      </p:grpSp>
      <p:pic>
        <p:nvPicPr>
          <p:cNvPr id="17" name="Grafik 16">
            <a:extLst>
              <a:ext uri="{FF2B5EF4-FFF2-40B4-BE49-F238E27FC236}">
                <a16:creationId xmlns:a16="http://schemas.microsoft.com/office/drawing/2014/main" id="{AB7AC327-18BC-4A0F-A150-4AF2C01A73E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60000">
            <a:off x="1076073" y="5800897"/>
            <a:ext cx="1345126" cy="964609"/>
          </a:xfrm>
          <a:prstGeom prst="rect">
            <a:avLst/>
          </a:prstGeom>
        </p:spPr>
      </p:pic>
    </p:spTree>
    <p:extLst>
      <p:ext uri="{BB962C8B-B14F-4D97-AF65-F5344CB8AC3E}">
        <p14:creationId xmlns:p14="http://schemas.microsoft.com/office/powerpoint/2010/main" val="25160539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34C7848-32C0-473C-BBB6-525FCB0CB8D9}"/>
              </a:ext>
            </a:extLst>
          </p:cNvPr>
          <p:cNvSpPr>
            <a:spLocks noGrp="1"/>
          </p:cNvSpPr>
          <p:nvPr>
            <p:ph type="title"/>
          </p:nvPr>
        </p:nvSpPr>
        <p:spPr/>
        <p:txBody>
          <a:bodyPr/>
          <a:lstStyle/>
          <a:p>
            <a:r>
              <a:rPr lang="en-GB" dirty="0"/>
              <a:t>Data sharing</a:t>
            </a:r>
          </a:p>
        </p:txBody>
      </p:sp>
      <p:sp>
        <p:nvSpPr>
          <p:cNvPr id="9" name="Inhaltsplatzhalter 4">
            <a:extLst>
              <a:ext uri="{FF2B5EF4-FFF2-40B4-BE49-F238E27FC236}">
                <a16:creationId xmlns:a16="http://schemas.microsoft.com/office/drawing/2014/main" id="{C8561C70-55FE-42FF-A32E-10CBFC61850F}"/>
              </a:ext>
            </a:extLst>
          </p:cNvPr>
          <p:cNvSpPr>
            <a:spLocks noGrp="1"/>
          </p:cNvSpPr>
          <p:nvPr>
            <p:ph idx="1"/>
          </p:nvPr>
        </p:nvSpPr>
        <p:spPr>
          <a:xfrm>
            <a:off x="2695074" y="1804737"/>
            <a:ext cx="8824926" cy="4618287"/>
          </a:xfrm>
        </p:spPr>
        <p:txBody>
          <a:bodyPr>
            <a:normAutofit fontScale="77500" lnSpcReduction="20000"/>
          </a:bodyPr>
          <a:lstStyle/>
          <a:p>
            <a:pPr marL="493200" indent="-457200">
              <a:lnSpc>
                <a:spcPct val="120000"/>
              </a:lnSpc>
              <a:buFont typeface="Wingdings" panose="05000000000000000000" pitchFamily="2" charset="2"/>
              <a:buChar char="§"/>
            </a:pPr>
            <a:r>
              <a:rPr lang="en-GB" sz="3100" dirty="0"/>
              <a:t>Think about publishing the data from the start of the research process</a:t>
            </a:r>
            <a:r>
              <a:rPr lang="de-DE" sz="3100" dirty="0"/>
              <a:t>!</a:t>
            </a:r>
          </a:p>
          <a:p>
            <a:pPr lvl="2">
              <a:lnSpc>
                <a:spcPct val="120000"/>
              </a:lnSpc>
              <a:spcAft>
                <a:spcPts val="600"/>
              </a:spcAft>
            </a:pPr>
            <a:r>
              <a:rPr lang="en-GB" sz="2600" dirty="0">
                <a:solidFill>
                  <a:schemeClr val="tx1"/>
                </a:solidFill>
              </a:rPr>
              <a:t>Consider the funding in the application</a:t>
            </a:r>
          </a:p>
          <a:p>
            <a:pPr lvl="2">
              <a:lnSpc>
                <a:spcPct val="120000"/>
              </a:lnSpc>
              <a:spcAft>
                <a:spcPts val="600"/>
              </a:spcAft>
            </a:pPr>
            <a:r>
              <a:rPr lang="en-GB" sz="2600" dirty="0">
                <a:solidFill>
                  <a:schemeClr val="tx1"/>
                </a:solidFill>
              </a:rPr>
              <a:t>Prepare the necessary documentation continuously during the research process</a:t>
            </a:r>
          </a:p>
          <a:p>
            <a:pPr lvl="2">
              <a:lnSpc>
                <a:spcPct val="120000"/>
              </a:lnSpc>
              <a:spcAft>
                <a:spcPts val="600"/>
              </a:spcAft>
            </a:pPr>
            <a:r>
              <a:rPr lang="en-GB" sz="2600" dirty="0">
                <a:solidFill>
                  <a:schemeClr val="tx1"/>
                </a:solidFill>
              </a:rPr>
              <a:t>Informed</a:t>
            </a:r>
            <a:r>
              <a:rPr lang="de-DE" sz="2600" dirty="0">
                <a:solidFill>
                  <a:schemeClr val="tx1"/>
                </a:solidFill>
              </a:rPr>
              <a:t> </a:t>
            </a:r>
            <a:r>
              <a:rPr lang="en-GB" sz="2600" dirty="0">
                <a:solidFill>
                  <a:schemeClr val="tx1"/>
                </a:solidFill>
              </a:rPr>
              <a:t>consent necessary before the survey</a:t>
            </a:r>
          </a:p>
          <a:p>
            <a:pPr marL="493200" indent="-457200">
              <a:lnSpc>
                <a:spcPct val="120000"/>
              </a:lnSpc>
              <a:spcBef>
                <a:spcPts val="1200"/>
              </a:spcBef>
              <a:buFont typeface="Wingdings" panose="05000000000000000000" pitchFamily="2" charset="2"/>
              <a:buChar char="§"/>
            </a:pPr>
            <a:r>
              <a:rPr lang="en-GB" sz="3100" dirty="0"/>
              <a:t>Data sharing: making research data (and documentation) available for re-use takes place via</a:t>
            </a:r>
          </a:p>
          <a:p>
            <a:pPr lvl="2">
              <a:lnSpc>
                <a:spcPct val="120000"/>
              </a:lnSpc>
              <a:spcAft>
                <a:spcPts val="600"/>
              </a:spcAft>
            </a:pPr>
            <a:r>
              <a:rPr lang="en-GB" sz="2600" dirty="0">
                <a:solidFill>
                  <a:schemeClr val="tx1"/>
                </a:solidFill>
              </a:rPr>
              <a:t>Repositories for data without access restrictions</a:t>
            </a:r>
          </a:p>
          <a:p>
            <a:pPr lvl="2">
              <a:lnSpc>
                <a:spcPct val="120000"/>
              </a:lnSpc>
              <a:spcAft>
                <a:spcPts val="600"/>
              </a:spcAft>
            </a:pPr>
            <a:r>
              <a:rPr lang="en-GB" sz="2600" dirty="0">
                <a:solidFill>
                  <a:schemeClr val="tx1"/>
                </a:solidFill>
              </a:rPr>
              <a:t>Research data centres (RDCs) for data that require technological or organisational protective measures</a:t>
            </a:r>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57</a:t>
            </a:fld>
            <a:endParaRPr lang="de-DE"/>
          </a:p>
        </p:txBody>
      </p:sp>
      <p:graphicFrame>
        <p:nvGraphicFramePr>
          <p:cNvPr id="7" name="Inhaltsplatzhalter 6">
            <a:extLst>
              <a:ext uri="{FF2B5EF4-FFF2-40B4-BE49-F238E27FC236}">
                <a16:creationId xmlns:a16="http://schemas.microsoft.com/office/drawing/2014/main" id="{7805FAEF-5DA7-4F1A-88A3-373F54F859A7}"/>
              </a:ext>
            </a:extLst>
          </p:cNvPr>
          <p:cNvGraphicFramePr>
            <a:graphicFrameLocks/>
          </p:cNvGraphicFramePr>
          <p:nvPr>
            <p:extLst>
              <p:ext uri="{D42A27DB-BD31-4B8C-83A1-F6EECF244321}">
                <p14:modId xmlns:p14="http://schemas.microsoft.com/office/powerpoint/2010/main" val="4218431842"/>
              </p:ext>
            </p:extLst>
          </p:nvPr>
        </p:nvGraphicFramePr>
        <p:xfrm>
          <a:off x="394816" y="4625684"/>
          <a:ext cx="2230481" cy="181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05967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34C7848-32C0-473C-BBB6-525FCB0CB8D9}"/>
              </a:ext>
            </a:extLst>
          </p:cNvPr>
          <p:cNvSpPr>
            <a:spLocks noGrp="1"/>
          </p:cNvSpPr>
          <p:nvPr>
            <p:ph type="title"/>
          </p:nvPr>
        </p:nvSpPr>
        <p:spPr/>
        <p:txBody>
          <a:bodyPr/>
          <a:lstStyle/>
          <a:p>
            <a:pPr>
              <a:buFont typeface="+mj-lt"/>
              <a:buAutoNum type="alphaLcParenR" startAt="2"/>
            </a:pPr>
            <a:r>
              <a:rPr lang="en-GB" dirty="0"/>
              <a:t>Data storage: where</a:t>
            </a:r>
            <a:r>
              <a:rPr lang="de-DE" dirty="0"/>
              <a:t>?</a:t>
            </a:r>
          </a:p>
        </p:txBody>
      </p:sp>
      <p:sp>
        <p:nvSpPr>
          <p:cNvPr id="9" name="Inhaltsplatzhalter 4">
            <a:extLst>
              <a:ext uri="{FF2B5EF4-FFF2-40B4-BE49-F238E27FC236}">
                <a16:creationId xmlns:a16="http://schemas.microsoft.com/office/drawing/2014/main" id="{C8561C70-55FE-42FF-A32E-10CBFC61850F}"/>
              </a:ext>
            </a:extLst>
          </p:cNvPr>
          <p:cNvSpPr>
            <a:spLocks noGrp="1"/>
          </p:cNvSpPr>
          <p:nvPr>
            <p:ph idx="1"/>
          </p:nvPr>
        </p:nvSpPr>
        <p:spPr>
          <a:xfrm>
            <a:off x="2899611" y="1907999"/>
            <a:ext cx="8620389" cy="4515025"/>
          </a:xfrm>
        </p:spPr>
        <p:txBody>
          <a:bodyPr>
            <a:noAutofit/>
          </a:bodyPr>
          <a:lstStyle/>
          <a:p>
            <a:pPr>
              <a:lnSpc>
                <a:spcPct val="120000"/>
              </a:lnSpc>
            </a:pPr>
            <a:r>
              <a:rPr lang="en-GB" sz="2600" dirty="0"/>
              <a:t>Data storage locations</a:t>
            </a:r>
          </a:p>
          <a:p>
            <a:pPr lvl="1">
              <a:lnSpc>
                <a:spcPct val="120000"/>
              </a:lnSpc>
              <a:spcAft>
                <a:spcPts val="600"/>
              </a:spcAft>
              <a:buFont typeface="Wingdings" panose="05000000000000000000" pitchFamily="2" charset="2"/>
              <a:buChar char="§"/>
            </a:pPr>
            <a:r>
              <a:rPr lang="en-GB" sz="2400" dirty="0"/>
              <a:t>The project’s own home page</a:t>
            </a:r>
          </a:p>
          <a:p>
            <a:pPr lvl="1">
              <a:lnSpc>
                <a:spcPct val="120000"/>
              </a:lnSpc>
              <a:spcAft>
                <a:spcPts val="600"/>
              </a:spcAft>
              <a:buFont typeface="Wingdings" panose="05000000000000000000" pitchFamily="2" charset="2"/>
              <a:buChar char="§"/>
            </a:pPr>
            <a:r>
              <a:rPr lang="en-GB" sz="2400" dirty="0"/>
              <a:t>University infrastructure</a:t>
            </a:r>
          </a:p>
          <a:p>
            <a:pPr lvl="1">
              <a:lnSpc>
                <a:spcPct val="120000"/>
              </a:lnSpc>
              <a:spcAft>
                <a:spcPts val="600"/>
              </a:spcAft>
              <a:buFont typeface="Wingdings" panose="05000000000000000000" pitchFamily="2" charset="2"/>
              <a:buChar char="§"/>
            </a:pPr>
            <a:r>
              <a:rPr lang="en-GB" sz="2400" dirty="0"/>
              <a:t>General repositories, e.g., Zenodo</a:t>
            </a:r>
          </a:p>
          <a:p>
            <a:pPr lvl="1">
              <a:lnSpc>
                <a:spcPct val="120000"/>
              </a:lnSpc>
              <a:spcAft>
                <a:spcPts val="600"/>
              </a:spcAft>
              <a:buFont typeface="Wingdings" panose="05000000000000000000" pitchFamily="2" charset="2"/>
              <a:buChar char="§"/>
            </a:pPr>
            <a:r>
              <a:rPr lang="en-GB" sz="2400" dirty="0"/>
              <a:t>Specialist data repositories, e.g., Harvard Dataverse for Political Science</a:t>
            </a:r>
          </a:p>
          <a:p>
            <a:pPr lvl="1">
              <a:lnSpc>
                <a:spcPct val="120000"/>
              </a:lnSpc>
              <a:spcAft>
                <a:spcPts val="600"/>
              </a:spcAft>
              <a:buFont typeface="Wingdings" panose="05000000000000000000" pitchFamily="2" charset="2"/>
              <a:buChar char="§"/>
            </a:pPr>
            <a:r>
              <a:rPr lang="en-GB" sz="2400" dirty="0"/>
              <a:t>Research data centres (RDCs)</a:t>
            </a:r>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58</a:t>
            </a:fld>
            <a:endParaRPr lang="de-DE"/>
          </a:p>
        </p:txBody>
      </p:sp>
      <p:graphicFrame>
        <p:nvGraphicFramePr>
          <p:cNvPr id="10" name="Inhaltsplatzhalter 6">
            <a:extLst>
              <a:ext uri="{FF2B5EF4-FFF2-40B4-BE49-F238E27FC236}">
                <a16:creationId xmlns:a16="http://schemas.microsoft.com/office/drawing/2014/main" id="{EB259F07-DFEF-4F12-8ED1-CA815259BE1E}"/>
              </a:ext>
            </a:extLst>
          </p:cNvPr>
          <p:cNvGraphicFramePr>
            <a:graphicFrameLocks/>
          </p:cNvGraphicFramePr>
          <p:nvPr>
            <p:extLst>
              <p:ext uri="{D42A27DB-BD31-4B8C-83A1-F6EECF244321}">
                <p14:modId xmlns:p14="http://schemas.microsoft.com/office/powerpoint/2010/main" val="4218431842"/>
              </p:ext>
            </p:extLst>
          </p:nvPr>
        </p:nvGraphicFramePr>
        <p:xfrm>
          <a:off x="394816" y="4625684"/>
          <a:ext cx="2230481" cy="181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71188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34C7848-32C0-473C-BBB6-525FCB0CB8D9}"/>
              </a:ext>
            </a:extLst>
          </p:cNvPr>
          <p:cNvSpPr>
            <a:spLocks noGrp="1"/>
          </p:cNvSpPr>
          <p:nvPr>
            <p:ph type="title"/>
          </p:nvPr>
        </p:nvSpPr>
        <p:spPr/>
        <p:txBody>
          <a:bodyPr/>
          <a:lstStyle/>
          <a:p>
            <a:pPr>
              <a:buFont typeface="+mj-lt"/>
              <a:buAutoNum type="alphaLcParenR" startAt="2"/>
            </a:pPr>
            <a:r>
              <a:rPr lang="en-GB" dirty="0"/>
              <a:t>Data storage: RDC</a:t>
            </a:r>
          </a:p>
        </p:txBody>
      </p:sp>
      <p:sp>
        <p:nvSpPr>
          <p:cNvPr id="9" name="Inhaltsplatzhalter 4">
            <a:extLst>
              <a:ext uri="{FF2B5EF4-FFF2-40B4-BE49-F238E27FC236}">
                <a16:creationId xmlns:a16="http://schemas.microsoft.com/office/drawing/2014/main" id="{C8561C70-55FE-42FF-A32E-10CBFC61850F}"/>
              </a:ext>
            </a:extLst>
          </p:cNvPr>
          <p:cNvSpPr>
            <a:spLocks noGrp="1"/>
          </p:cNvSpPr>
          <p:nvPr>
            <p:ph idx="1"/>
          </p:nvPr>
        </p:nvSpPr>
        <p:spPr>
          <a:xfrm>
            <a:off x="3089231" y="1780675"/>
            <a:ext cx="8191254" cy="4642350"/>
          </a:xfrm>
        </p:spPr>
        <p:txBody>
          <a:bodyPr>
            <a:noAutofit/>
          </a:bodyPr>
          <a:lstStyle/>
          <a:p>
            <a:r>
              <a:rPr lang="en-GB" sz="2400" dirty="0"/>
              <a:t>Advantages of RDCs</a:t>
            </a:r>
          </a:p>
          <a:p>
            <a:pPr marL="493200" indent="-457200">
              <a:spcAft>
                <a:spcPts val="600"/>
              </a:spcAft>
              <a:buFont typeface="Wingdings" panose="05000000000000000000" pitchFamily="2" charset="2"/>
              <a:buChar char="§"/>
            </a:pPr>
            <a:r>
              <a:rPr lang="en-GB" sz="2000" dirty="0"/>
              <a:t>Accredited by the RatSWD -&gt; comply with quality criteria</a:t>
            </a:r>
          </a:p>
          <a:p>
            <a:pPr marL="493200" indent="-457200">
              <a:spcAft>
                <a:spcPts val="600"/>
              </a:spcAft>
              <a:buFont typeface="Wingdings" panose="05000000000000000000" pitchFamily="2" charset="2"/>
              <a:buChar char="§"/>
            </a:pPr>
            <a:r>
              <a:rPr lang="en-GB" sz="2000" dirty="0"/>
              <a:t>Orientated on FAIR principles </a:t>
            </a:r>
          </a:p>
          <a:p>
            <a:pPr marL="493200" indent="-457200">
              <a:spcAft>
                <a:spcPts val="600"/>
              </a:spcAft>
              <a:buFont typeface="Wingdings" panose="05000000000000000000" pitchFamily="2" charset="2"/>
              <a:buChar char="§"/>
            </a:pPr>
            <a:r>
              <a:rPr lang="en-GB" sz="2000" dirty="0"/>
              <a:t>Data protected e.g., by conditions of use, graded access paths and embargos</a:t>
            </a:r>
          </a:p>
          <a:p>
            <a:pPr marL="493200" indent="-457200">
              <a:spcAft>
                <a:spcPts val="600"/>
              </a:spcAft>
              <a:buFont typeface="Wingdings" panose="05000000000000000000" pitchFamily="2" charset="2"/>
              <a:buChar char="§"/>
            </a:pPr>
            <a:r>
              <a:rPr lang="en-GB" sz="2000" dirty="0"/>
              <a:t>Technological support</a:t>
            </a:r>
          </a:p>
          <a:p>
            <a:pPr marL="493200" indent="-457200">
              <a:spcAft>
                <a:spcPts val="600"/>
              </a:spcAft>
              <a:buFont typeface="Wingdings" panose="05000000000000000000" pitchFamily="2" charset="2"/>
              <a:buChar char="§"/>
            </a:pPr>
            <a:r>
              <a:rPr lang="en-GB" sz="2000" dirty="0"/>
              <a:t>Differentiated by content and clear metadata standards</a:t>
            </a:r>
            <a:br>
              <a:rPr lang="en-GB" sz="2000" dirty="0"/>
            </a:br>
            <a:r>
              <a:rPr lang="en-GB" sz="2000" dirty="0">
                <a:sym typeface="Wingdings" panose="05000000000000000000" pitchFamily="2" charset="2"/>
              </a:rPr>
              <a:t></a:t>
            </a:r>
            <a:r>
              <a:rPr lang="en-GB" sz="2000" dirty="0"/>
              <a:t> easier to find data </a:t>
            </a:r>
          </a:p>
          <a:p>
            <a:pPr>
              <a:spcBef>
                <a:spcPts val="1200"/>
              </a:spcBef>
            </a:pPr>
            <a:r>
              <a:rPr lang="en-GB" sz="2400" dirty="0"/>
              <a:t>However, not all RDCs archive external data and in some cases, there is a charge. It is advisable to approach an RDC at an early stage</a:t>
            </a:r>
            <a:r>
              <a:rPr lang="de-DE" sz="2400" dirty="0"/>
              <a:t>.</a:t>
            </a:r>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59</a:t>
            </a:fld>
            <a:endParaRPr lang="de-DE"/>
          </a:p>
        </p:txBody>
      </p:sp>
      <p:graphicFrame>
        <p:nvGraphicFramePr>
          <p:cNvPr id="10" name="Inhaltsplatzhalter 6">
            <a:extLst>
              <a:ext uri="{FF2B5EF4-FFF2-40B4-BE49-F238E27FC236}">
                <a16:creationId xmlns:a16="http://schemas.microsoft.com/office/drawing/2014/main" id="{28209748-AE4D-4465-81A9-8A479C1E916F}"/>
              </a:ext>
            </a:extLst>
          </p:cNvPr>
          <p:cNvGraphicFramePr>
            <a:graphicFrameLocks/>
          </p:cNvGraphicFramePr>
          <p:nvPr>
            <p:extLst>
              <p:ext uri="{D42A27DB-BD31-4B8C-83A1-F6EECF244321}">
                <p14:modId xmlns:p14="http://schemas.microsoft.com/office/powerpoint/2010/main" val="4218431842"/>
              </p:ext>
            </p:extLst>
          </p:nvPr>
        </p:nvGraphicFramePr>
        <p:xfrm>
          <a:off x="394816" y="4625684"/>
          <a:ext cx="2230481" cy="181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7966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3485C44-4A23-4543-9CF9-1B6AB44B3BE3}"/>
              </a:ext>
            </a:extLst>
          </p:cNvPr>
          <p:cNvSpPr>
            <a:spLocks noGrp="1"/>
          </p:cNvSpPr>
          <p:nvPr>
            <p:ph type="sldNum" sz="quarter" idx="12"/>
          </p:nvPr>
        </p:nvSpPr>
        <p:spPr/>
        <p:txBody>
          <a:bodyPr/>
          <a:lstStyle/>
          <a:p>
            <a:fld id="{5466DDEF-6F62-4E10-A7D9-534B7EFA16E6}" type="slidenum">
              <a:rPr lang="de-DE" smtClean="0"/>
              <a:t>6</a:t>
            </a:fld>
            <a:endParaRPr lang="de-DE"/>
          </a:p>
        </p:txBody>
      </p:sp>
      <p:sp>
        <p:nvSpPr>
          <p:cNvPr id="6" name="Textfeld 5">
            <a:extLst>
              <a:ext uri="{FF2B5EF4-FFF2-40B4-BE49-F238E27FC236}">
                <a16:creationId xmlns:a16="http://schemas.microsoft.com/office/drawing/2014/main" id="{651B3171-A69B-42AB-A93F-5D132804FFC4}"/>
              </a:ext>
            </a:extLst>
          </p:cNvPr>
          <p:cNvSpPr txBox="1"/>
          <p:nvPr/>
        </p:nvSpPr>
        <p:spPr>
          <a:xfrm>
            <a:off x="3616062" y="1822470"/>
            <a:ext cx="7674372" cy="4860305"/>
          </a:xfrm>
          <a:prstGeom prst="rect">
            <a:avLst/>
          </a:prstGeom>
          <a:noFill/>
        </p:spPr>
        <p:txBody>
          <a:bodyPr wrap="square" rtlCol="0">
            <a:spAutoFit/>
          </a:bodyPr>
          <a:lstStyle/>
          <a:p>
            <a:pPr marL="285750" lvl="0" indent="-285750" algn="just">
              <a:spcBef>
                <a:spcPts val="0"/>
              </a:spcBef>
              <a:buClr>
                <a:srgbClr val="FF0000"/>
              </a:buClr>
              <a:buSzPts val="1600"/>
              <a:buFont typeface="Wingdings" panose="05000000000000000000" pitchFamily="2" charset="2"/>
              <a:buChar char="§"/>
            </a:pPr>
            <a:r>
              <a:rPr lang="en-GB" sz="2000" dirty="0"/>
              <a:t>This example illustrates the </a:t>
            </a:r>
            <a:r>
              <a:rPr lang="en-GB" sz="2000" i="1" dirty="0"/>
              <a:t>advantages</a:t>
            </a:r>
            <a:r>
              <a:rPr lang="en-GB" sz="2000" dirty="0"/>
              <a:t> of data sets being available:</a:t>
            </a:r>
          </a:p>
          <a:p>
            <a:pPr marL="742950" lvl="1" indent="-285750" algn="just">
              <a:spcBef>
                <a:spcPts val="1400"/>
              </a:spcBef>
              <a:buClr>
                <a:srgbClr val="FF0000"/>
              </a:buClr>
              <a:buSzPts val="1600"/>
              <a:buFont typeface="Wingdings" panose="05000000000000000000" pitchFamily="2" charset="2"/>
              <a:buChar char="§"/>
            </a:pPr>
            <a:r>
              <a:rPr lang="en-GB" dirty="0"/>
              <a:t>Available data sets make replication studies possible.</a:t>
            </a:r>
          </a:p>
          <a:p>
            <a:pPr marL="742950" lvl="1" indent="-285750" algn="just">
              <a:spcBef>
                <a:spcPts val="1400"/>
              </a:spcBef>
              <a:buClr>
                <a:srgbClr val="FF0000"/>
              </a:buClr>
              <a:buSzPts val="1600"/>
              <a:buFont typeface="Wingdings" panose="05000000000000000000" pitchFamily="2" charset="2"/>
              <a:buChar char="§"/>
            </a:pPr>
            <a:r>
              <a:rPr lang="en-GB" dirty="0"/>
              <a:t>Re-analyses can be carried out.</a:t>
            </a:r>
          </a:p>
          <a:p>
            <a:pPr marL="742950" lvl="1" indent="-285750" algn="just">
              <a:spcBef>
                <a:spcPts val="1400"/>
              </a:spcBef>
              <a:buClr>
                <a:srgbClr val="FF0000"/>
              </a:buClr>
              <a:buSzPts val="1600"/>
              <a:buFont typeface="Wingdings" panose="05000000000000000000" pitchFamily="2" charset="2"/>
              <a:buChar char="§"/>
            </a:pPr>
            <a:r>
              <a:rPr lang="en-GB" dirty="0"/>
              <a:t>Studies that make their data available are more widely known and more often cited.</a:t>
            </a:r>
          </a:p>
          <a:p>
            <a:pPr marL="742950" lvl="1" indent="-285750" algn="just">
              <a:spcBef>
                <a:spcPts val="1400"/>
              </a:spcBef>
              <a:buClr>
                <a:srgbClr val="FF0000"/>
              </a:buClr>
              <a:buSzPts val="1600"/>
              <a:buFont typeface="Wingdings" panose="05000000000000000000" pitchFamily="2" charset="2"/>
              <a:buChar char="§"/>
            </a:pPr>
            <a:r>
              <a:rPr lang="en-GB" dirty="0"/>
              <a:t>It may be possible to avoid the expense of new surveys.</a:t>
            </a:r>
          </a:p>
          <a:p>
            <a:pPr marL="742950" lvl="1" indent="-285750" algn="just">
              <a:spcBef>
                <a:spcPts val="1400"/>
              </a:spcBef>
              <a:buClr>
                <a:srgbClr val="FF0000"/>
              </a:buClr>
              <a:buSzPts val="1600"/>
              <a:buFont typeface="Wingdings" panose="05000000000000000000" pitchFamily="2" charset="2"/>
              <a:buChar char="§"/>
            </a:pPr>
            <a:r>
              <a:rPr lang="en-GB" dirty="0"/>
              <a:t>Public research funding can be used more efficiently.</a:t>
            </a:r>
          </a:p>
          <a:p>
            <a:pPr marL="742950" lvl="1" indent="-285750" algn="just">
              <a:spcBef>
                <a:spcPts val="1400"/>
              </a:spcBef>
              <a:buClr>
                <a:srgbClr val="FF0000"/>
              </a:buClr>
              <a:buSzPts val="1600"/>
              <a:buFont typeface="Wingdings" panose="05000000000000000000" pitchFamily="2" charset="2"/>
              <a:buChar char="§"/>
            </a:pPr>
            <a:r>
              <a:rPr lang="en-GB" dirty="0"/>
              <a:t>In teaching contexts, the research groups‘ analyses can be checked.</a:t>
            </a:r>
          </a:p>
          <a:p>
            <a:pPr marL="342900" lvl="0" indent="-342900">
              <a:spcBef>
                <a:spcPts val="1900"/>
              </a:spcBef>
              <a:buClr>
                <a:srgbClr val="FF0000"/>
              </a:buClr>
              <a:buSzPts val="1600"/>
              <a:buFont typeface="Wingdings" panose="05000000000000000000" pitchFamily="2" charset="2"/>
              <a:buChar char="à"/>
            </a:pPr>
            <a:r>
              <a:rPr lang="en-GB" sz="2000" dirty="0"/>
              <a:t>To make re-analyses possible, data must be available and well documented. This requires comprehensive data management</a:t>
            </a:r>
            <a:r>
              <a:rPr lang="de-DE" sz="2000" dirty="0"/>
              <a:t>.</a:t>
            </a:r>
          </a:p>
          <a:p>
            <a:endParaRPr lang="de-DE" dirty="0"/>
          </a:p>
        </p:txBody>
      </p:sp>
      <p:sp>
        <p:nvSpPr>
          <p:cNvPr id="9" name="Titel 2">
            <a:extLst>
              <a:ext uri="{FF2B5EF4-FFF2-40B4-BE49-F238E27FC236}">
                <a16:creationId xmlns:a16="http://schemas.microsoft.com/office/drawing/2014/main" id="{EE350116-EEC5-4FCD-87B1-7CE2EC0885C6}"/>
              </a:ext>
            </a:extLst>
          </p:cNvPr>
          <p:cNvSpPr>
            <a:spLocks noGrp="1"/>
          </p:cNvSpPr>
          <p:nvPr>
            <p:ph type="title"/>
          </p:nvPr>
        </p:nvSpPr>
        <p:spPr>
          <a:xfrm>
            <a:off x="720000" y="806210"/>
            <a:ext cx="10800000" cy="945021"/>
          </a:xfrm>
        </p:spPr>
        <p:txBody>
          <a:bodyPr>
            <a:normAutofit fontScale="90000"/>
          </a:bodyPr>
          <a:lstStyle/>
          <a:p>
            <a:pPr marL="36000" lvl="0" indent="0">
              <a:lnSpc>
                <a:spcPct val="100000"/>
              </a:lnSpc>
              <a:spcBef>
                <a:spcPts val="0"/>
              </a:spcBef>
              <a:spcAft>
                <a:spcPts val="1200"/>
              </a:spcAft>
              <a:buNone/>
            </a:pPr>
            <a:r>
              <a:rPr lang="en-GB" sz="3200" b="1" dirty="0">
                <a:solidFill>
                  <a:srgbClr val="000000"/>
                </a:solidFill>
                <a:latin typeface="Segoe UI" panose="020B0502040204020203" pitchFamily="34" charset="0"/>
                <a:ea typeface="+mn-ea"/>
                <a:cs typeface="Segoe UI" panose="020B0502040204020203" pitchFamily="34" charset="0"/>
              </a:rPr>
              <a:t>Why is RDM important</a:t>
            </a:r>
            <a:r>
              <a:rPr lang="de-DE" sz="3200" b="1" dirty="0">
                <a:solidFill>
                  <a:srgbClr val="000000"/>
                </a:solidFill>
                <a:latin typeface="Segoe UI" panose="020B0502040204020203" pitchFamily="34" charset="0"/>
                <a:ea typeface="+mn-ea"/>
                <a:cs typeface="Segoe UI" panose="020B0502040204020203" pitchFamily="34" charset="0"/>
              </a:rPr>
              <a:t>?</a:t>
            </a:r>
            <a:br>
              <a:rPr lang="de-DE" sz="3200" b="1" dirty="0">
                <a:solidFill>
                  <a:srgbClr val="000000"/>
                </a:solidFill>
                <a:latin typeface="Segoe UI" panose="020B0502040204020203" pitchFamily="34" charset="0"/>
                <a:ea typeface="+mn-ea"/>
                <a:cs typeface="Segoe UI" panose="020B0502040204020203" pitchFamily="34" charset="0"/>
              </a:rPr>
            </a:br>
            <a:r>
              <a:rPr lang="en-US" sz="3200" dirty="0">
                <a:solidFill>
                  <a:srgbClr val="000000"/>
                </a:solidFill>
                <a:latin typeface="Segoe UI" panose="020B0502040204020203" pitchFamily="34" charset="0"/>
                <a:ea typeface="+mn-ea"/>
                <a:cs typeface="Segoe UI" panose="020B0502040204020203" pitchFamily="34" charset="0"/>
              </a:rPr>
              <a:t>An example from replication studies </a:t>
            </a:r>
            <a:r>
              <a:rPr lang="de-DE" sz="3200" dirty="0">
                <a:solidFill>
                  <a:srgbClr val="000000"/>
                </a:solidFill>
                <a:latin typeface="Segoe UI" panose="020B0502040204020203" pitchFamily="34" charset="0"/>
                <a:ea typeface="+mn-ea"/>
                <a:cs typeface="Segoe UI" panose="020B0502040204020203" pitchFamily="34" charset="0"/>
              </a:rPr>
              <a:t>(3)</a:t>
            </a:r>
            <a:endParaRPr lang="de-DE" dirty="0"/>
          </a:p>
        </p:txBody>
      </p:sp>
      <p:pic>
        <p:nvPicPr>
          <p:cNvPr id="7" name="Grafik 6">
            <a:extLst>
              <a:ext uri="{FF2B5EF4-FFF2-40B4-BE49-F238E27FC236}">
                <a16:creationId xmlns:a16="http://schemas.microsoft.com/office/drawing/2014/main" id="{E2ECD95D-0A34-43E3-95AE-12BB7B5FF9CA}"/>
              </a:ext>
            </a:extLst>
          </p:cNvPr>
          <p:cNvPicPr>
            <a:picLocks noChangeAspect="1"/>
          </p:cNvPicPr>
          <p:nvPr/>
        </p:nvPicPr>
        <p:blipFill>
          <a:blip r:embed="rId2"/>
          <a:stretch>
            <a:fillRect/>
          </a:stretch>
        </p:blipFill>
        <p:spPr>
          <a:xfrm>
            <a:off x="765128" y="2096256"/>
            <a:ext cx="2161905" cy="2733333"/>
          </a:xfrm>
          <a:prstGeom prst="rect">
            <a:avLst/>
          </a:prstGeom>
        </p:spPr>
      </p:pic>
      <p:sp>
        <p:nvSpPr>
          <p:cNvPr id="10" name="Textfeld 9">
            <a:extLst>
              <a:ext uri="{FF2B5EF4-FFF2-40B4-BE49-F238E27FC236}">
                <a16:creationId xmlns:a16="http://schemas.microsoft.com/office/drawing/2014/main" id="{90E0CDCE-75E7-4D94-8F34-CC680DBA25D0}"/>
              </a:ext>
            </a:extLst>
          </p:cNvPr>
          <p:cNvSpPr txBox="1"/>
          <p:nvPr/>
        </p:nvSpPr>
        <p:spPr>
          <a:xfrm>
            <a:off x="865491" y="2468880"/>
            <a:ext cx="1961178" cy="307777"/>
          </a:xfrm>
          <a:prstGeom prst="rect">
            <a:avLst/>
          </a:prstGeom>
          <a:noFill/>
        </p:spPr>
        <p:txBody>
          <a:bodyPr wrap="none" rtlCol="0">
            <a:spAutoFit/>
          </a:bodyPr>
          <a:lstStyle/>
          <a:p>
            <a:r>
              <a:rPr lang="en-GB" sz="1400" dirty="0">
                <a:solidFill>
                  <a:schemeClr val="bg1"/>
                </a:solidFill>
              </a:rPr>
              <a:t>The marshmallow test</a:t>
            </a:r>
          </a:p>
        </p:txBody>
      </p:sp>
      <p:sp>
        <p:nvSpPr>
          <p:cNvPr id="8" name="Textfeld 7">
            <a:extLst>
              <a:ext uri="{FF2B5EF4-FFF2-40B4-BE49-F238E27FC236}">
                <a16:creationId xmlns:a16="http://schemas.microsoft.com/office/drawing/2014/main" id="{AEC02119-A914-4C86-BD68-916118723BAB}"/>
              </a:ext>
            </a:extLst>
          </p:cNvPr>
          <p:cNvSpPr txBox="1"/>
          <p:nvPr/>
        </p:nvSpPr>
        <p:spPr>
          <a:xfrm>
            <a:off x="692515" y="4958043"/>
            <a:ext cx="2234518" cy="246221"/>
          </a:xfrm>
          <a:prstGeom prst="rect">
            <a:avLst/>
          </a:prstGeom>
          <a:noFill/>
        </p:spPr>
        <p:txBody>
          <a:bodyPr wrap="square" rtlCol="0">
            <a:spAutoFit/>
          </a:bodyPr>
          <a:lstStyle/>
          <a:p>
            <a:r>
              <a:rPr lang="en-US" sz="1000" dirty="0">
                <a:solidFill>
                  <a:schemeClr val="bg1">
                    <a:lumMod val="50000"/>
                  </a:schemeClr>
                </a:solidFill>
              </a:rPr>
              <a:t>Figure 1a: photo of a marshmallow </a:t>
            </a:r>
            <a:endParaRPr lang="de-DE" sz="1000" dirty="0">
              <a:solidFill>
                <a:schemeClr val="bg1">
                  <a:lumMod val="50000"/>
                </a:schemeClr>
              </a:solidFill>
            </a:endParaRPr>
          </a:p>
        </p:txBody>
      </p:sp>
    </p:spTree>
    <p:extLst>
      <p:ext uri="{BB962C8B-B14F-4D97-AF65-F5344CB8AC3E}">
        <p14:creationId xmlns:p14="http://schemas.microsoft.com/office/powerpoint/2010/main" val="30347840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67DA9FA5-9222-4DF1-A6A4-68F7B9C8C0B2}"/>
              </a:ext>
            </a:extLst>
          </p:cNvPr>
          <p:cNvSpPr/>
          <p:nvPr/>
        </p:nvSpPr>
        <p:spPr>
          <a:xfrm>
            <a:off x="702524" y="1170152"/>
            <a:ext cx="10786951" cy="191387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p>
        </p:txBody>
      </p:sp>
      <p:pic>
        <p:nvPicPr>
          <p:cNvPr id="8" name="Grafik 7">
            <a:extLst>
              <a:ext uri="{FF2B5EF4-FFF2-40B4-BE49-F238E27FC236}">
                <a16:creationId xmlns:a16="http://schemas.microsoft.com/office/drawing/2014/main" id="{EA1F293A-1383-49C5-9AED-ADB802E6AB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3005" y="1005404"/>
            <a:ext cx="561344" cy="569599"/>
          </a:xfrm>
          <a:prstGeom prst="rect">
            <a:avLst/>
          </a:prstGeom>
        </p:spPr>
      </p:pic>
      <p:sp>
        <p:nvSpPr>
          <p:cNvPr id="19" name="Inhaltsplatzhalter 18">
            <a:extLst>
              <a:ext uri="{FF2B5EF4-FFF2-40B4-BE49-F238E27FC236}">
                <a16:creationId xmlns:a16="http://schemas.microsoft.com/office/drawing/2014/main" id="{20D554E3-4162-4DC6-A6C1-84D211413D68}"/>
              </a:ext>
            </a:extLst>
          </p:cNvPr>
          <p:cNvSpPr>
            <a:spLocks noGrp="1"/>
          </p:cNvSpPr>
          <p:nvPr>
            <p:ph idx="1"/>
          </p:nvPr>
        </p:nvSpPr>
        <p:spPr>
          <a:xfrm>
            <a:off x="1260000" y="1428281"/>
            <a:ext cx="9900000" cy="1557988"/>
          </a:xfrm>
        </p:spPr>
        <p:txBody>
          <a:bodyPr/>
          <a:lstStyle/>
          <a:p>
            <a:r>
              <a:rPr lang="en-GB" sz="2000" dirty="0">
                <a:latin typeface="Segoe UI Semibold" panose="020B0702040204020203" pitchFamily="34" charset="0"/>
                <a:cs typeface="Segoe UI Semibold" panose="020B0702040204020203" pitchFamily="34" charset="0"/>
              </a:rPr>
              <a:t>Links for data storage</a:t>
            </a:r>
          </a:p>
          <a:p>
            <a:pPr marL="493200" indent="-457200">
              <a:buFont typeface="Wingdings" panose="05000000000000000000" pitchFamily="2" charset="2"/>
              <a:buChar char="§"/>
            </a:pPr>
            <a:r>
              <a:rPr lang="en-GB" sz="2000" dirty="0"/>
              <a:t>Overview of repositories: </a:t>
            </a:r>
            <a:r>
              <a:rPr lang="en-GB" sz="2000" dirty="0">
                <a:hlinkClick r:id="rId5"/>
              </a:rPr>
              <a:t>www.re3data.org</a:t>
            </a:r>
            <a:r>
              <a:rPr lang="en-GB" sz="2000" dirty="0"/>
              <a:t> </a:t>
            </a:r>
          </a:p>
          <a:p>
            <a:pPr marL="493200" indent="-457200">
              <a:buFont typeface="Wingdings" panose="05000000000000000000" pitchFamily="2" charset="2"/>
              <a:buChar char="§"/>
            </a:pPr>
            <a:r>
              <a:rPr lang="en-GB" sz="2000" dirty="0"/>
              <a:t>Overview of RDCs: </a:t>
            </a:r>
            <a:r>
              <a:rPr lang="en-GB" sz="2000" dirty="0">
                <a:hlinkClick r:id="rId6"/>
              </a:rPr>
              <a:t>https://www.konsortswd.de/en/datacentres/all-datacentres</a:t>
            </a:r>
            <a:r>
              <a:rPr lang="de-DE" sz="2000" dirty="0">
                <a:hlinkClick r:id="rId6"/>
              </a:rPr>
              <a:t>/</a:t>
            </a:r>
            <a:endParaRPr lang="de-DE" sz="2000" dirty="0"/>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60</a:t>
            </a:fld>
            <a:endParaRPr lang="de-DE"/>
          </a:p>
        </p:txBody>
      </p:sp>
      <p:graphicFrame>
        <p:nvGraphicFramePr>
          <p:cNvPr id="6" name="Inhaltsplatzhalter 6">
            <a:extLst>
              <a:ext uri="{FF2B5EF4-FFF2-40B4-BE49-F238E27FC236}">
                <a16:creationId xmlns:a16="http://schemas.microsoft.com/office/drawing/2014/main" id="{0619764A-28AB-4F05-A904-79C588AD7684}"/>
              </a:ext>
            </a:extLst>
          </p:cNvPr>
          <p:cNvGraphicFramePr>
            <a:graphicFrameLocks/>
          </p:cNvGraphicFramePr>
          <p:nvPr>
            <p:extLst>
              <p:ext uri="{D42A27DB-BD31-4B8C-83A1-F6EECF244321}">
                <p14:modId xmlns:p14="http://schemas.microsoft.com/office/powerpoint/2010/main" val="4218431842"/>
              </p:ext>
            </p:extLst>
          </p:nvPr>
        </p:nvGraphicFramePr>
        <p:xfrm>
          <a:off x="394816" y="4625684"/>
          <a:ext cx="2230481" cy="18155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819136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Inhaltsplatzhalter 6">
            <a:extLst>
              <a:ext uri="{FF2B5EF4-FFF2-40B4-BE49-F238E27FC236}">
                <a16:creationId xmlns:a16="http://schemas.microsoft.com/office/drawing/2014/main" id="{9AD551E2-BD7A-4086-89D1-4815AEDD7F2A}"/>
              </a:ext>
            </a:extLst>
          </p:cNvPr>
          <p:cNvGraphicFramePr>
            <a:graphicFrameLocks/>
          </p:cNvGraphicFramePr>
          <p:nvPr>
            <p:extLst>
              <p:ext uri="{D42A27DB-BD31-4B8C-83A1-F6EECF244321}">
                <p14:modId xmlns:p14="http://schemas.microsoft.com/office/powerpoint/2010/main" val="606259237"/>
              </p:ext>
            </p:extLst>
          </p:nvPr>
        </p:nvGraphicFramePr>
        <p:xfrm>
          <a:off x="394816" y="4625684"/>
          <a:ext cx="2230481" cy="1815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Titel 23">
            <a:extLst>
              <a:ext uri="{FF2B5EF4-FFF2-40B4-BE49-F238E27FC236}">
                <a16:creationId xmlns:a16="http://schemas.microsoft.com/office/drawing/2014/main" id="{31BC1461-A923-4EB8-9530-6B84D17C28A6}"/>
              </a:ext>
            </a:extLst>
          </p:cNvPr>
          <p:cNvSpPr>
            <a:spLocks noGrp="1"/>
          </p:cNvSpPr>
          <p:nvPr>
            <p:ph type="title"/>
          </p:nvPr>
        </p:nvSpPr>
        <p:spPr/>
        <p:txBody>
          <a:bodyPr>
            <a:noAutofit/>
          </a:bodyPr>
          <a:lstStyle/>
          <a:p>
            <a:pPr marL="742950" indent="-742950">
              <a:buFont typeface="+mj-lt"/>
              <a:buAutoNum type="arabicPeriod" startAt="5"/>
            </a:pPr>
            <a:r>
              <a:rPr lang="en-GB" dirty="0"/>
              <a:t>Re-using data</a:t>
            </a:r>
          </a:p>
        </p:txBody>
      </p:sp>
      <p:sp>
        <p:nvSpPr>
          <p:cNvPr id="9" name="Inhaltsplatzhalter 4">
            <a:extLst>
              <a:ext uri="{FF2B5EF4-FFF2-40B4-BE49-F238E27FC236}">
                <a16:creationId xmlns:a16="http://schemas.microsoft.com/office/drawing/2014/main" id="{C8561C70-55FE-42FF-A32E-10CBFC61850F}"/>
              </a:ext>
            </a:extLst>
          </p:cNvPr>
          <p:cNvSpPr>
            <a:spLocks noGrp="1"/>
          </p:cNvSpPr>
          <p:nvPr>
            <p:ph idx="1"/>
          </p:nvPr>
        </p:nvSpPr>
        <p:spPr>
          <a:xfrm>
            <a:off x="3284621" y="1907999"/>
            <a:ext cx="8235379" cy="4515025"/>
          </a:xfrm>
        </p:spPr>
        <p:txBody>
          <a:bodyPr/>
          <a:lstStyle/>
          <a:p>
            <a:pPr>
              <a:buFont typeface="+mj-lt"/>
              <a:buAutoNum type="alphaLcParenR"/>
            </a:pPr>
            <a:endParaRPr lang="de-DE" dirty="0">
              <a:sym typeface="Quattrocento Sans"/>
            </a:endParaRPr>
          </a:p>
          <a:p>
            <a:pPr>
              <a:buFont typeface="+mj-lt"/>
              <a:buAutoNum type="alphaLcParenR"/>
            </a:pPr>
            <a:r>
              <a:rPr lang="en-GB" dirty="0">
                <a:sym typeface="Quattrocento Sans"/>
              </a:rPr>
              <a:t>Advantages </a:t>
            </a:r>
          </a:p>
          <a:p>
            <a:pPr>
              <a:buFont typeface="+mj-lt"/>
              <a:buAutoNum type="alphaLcParenR"/>
            </a:pPr>
            <a:r>
              <a:rPr lang="en-GB" dirty="0">
                <a:sym typeface="Quattrocento Sans"/>
              </a:rPr>
              <a:t>An example of successful re-use of data</a:t>
            </a:r>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61</a:t>
            </a:fld>
            <a:endParaRPr lang="de-DE"/>
          </a:p>
        </p:txBody>
      </p:sp>
      <p:cxnSp>
        <p:nvCxnSpPr>
          <p:cNvPr id="31" name="Gerader Verbinder 30">
            <a:extLst>
              <a:ext uri="{FF2B5EF4-FFF2-40B4-BE49-F238E27FC236}">
                <a16:creationId xmlns:a16="http://schemas.microsoft.com/office/drawing/2014/main" id="{EAA99249-7CF2-483F-BA4E-BADF825BE231}"/>
              </a:ext>
            </a:extLst>
          </p:cNvPr>
          <p:cNvCxnSpPr>
            <a:cxnSpLocks/>
          </p:cNvCxnSpPr>
          <p:nvPr/>
        </p:nvCxnSpPr>
        <p:spPr>
          <a:xfrm flipH="1">
            <a:off x="1009552" y="3690851"/>
            <a:ext cx="403612" cy="1183256"/>
          </a:xfrm>
          <a:prstGeom prst="line">
            <a:avLst/>
          </a:prstGeom>
          <a:ln w="12700">
            <a:solidFill>
              <a:schemeClr val="tx2">
                <a:lumMod val="20000"/>
                <a:lumOff val="80000"/>
              </a:schemeClr>
            </a:solidFill>
          </a:ln>
        </p:spPr>
        <p:style>
          <a:lnRef idx="1">
            <a:schemeClr val="accent2"/>
          </a:lnRef>
          <a:fillRef idx="0">
            <a:schemeClr val="accent2"/>
          </a:fillRef>
          <a:effectRef idx="0">
            <a:schemeClr val="accent2"/>
          </a:effectRef>
          <a:fontRef idx="minor">
            <a:schemeClr val="tx1"/>
          </a:fontRef>
        </p:style>
      </p:cxnSp>
      <p:pic>
        <p:nvPicPr>
          <p:cNvPr id="8" name="Grafik 7">
            <a:extLst>
              <a:ext uri="{FF2B5EF4-FFF2-40B4-BE49-F238E27FC236}">
                <a16:creationId xmlns:a16="http://schemas.microsoft.com/office/drawing/2014/main" id="{984A8115-5F63-49DD-BC09-C5F8FE9FF53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44388" y="4930815"/>
            <a:ext cx="1313563" cy="941975"/>
          </a:xfrm>
          <a:prstGeom prst="rect">
            <a:avLst/>
          </a:prstGeom>
        </p:spPr>
      </p:pic>
      <p:grpSp>
        <p:nvGrpSpPr>
          <p:cNvPr id="11" name="Gruppieren 10">
            <a:extLst>
              <a:ext uri="{FF2B5EF4-FFF2-40B4-BE49-F238E27FC236}">
                <a16:creationId xmlns:a16="http://schemas.microsoft.com/office/drawing/2014/main" id="{FBBB5CC3-3C4B-45FB-A6D2-BDE63E67578B}"/>
              </a:ext>
            </a:extLst>
          </p:cNvPr>
          <p:cNvGrpSpPr/>
          <p:nvPr/>
        </p:nvGrpSpPr>
        <p:grpSpPr>
          <a:xfrm>
            <a:off x="1077156" y="2261356"/>
            <a:ext cx="1429495" cy="1429495"/>
            <a:chOff x="795646" y="914505"/>
            <a:chExt cx="1429495" cy="1429495"/>
          </a:xfrm>
        </p:grpSpPr>
        <p:sp>
          <p:nvSpPr>
            <p:cNvPr id="12" name="Ellipse 11">
              <a:extLst>
                <a:ext uri="{FF2B5EF4-FFF2-40B4-BE49-F238E27FC236}">
                  <a16:creationId xmlns:a16="http://schemas.microsoft.com/office/drawing/2014/main" id="{8D1C8CDE-56BA-4447-A883-5C152B7524D2}"/>
                </a:ext>
              </a:extLst>
            </p:cNvPr>
            <p:cNvSpPr/>
            <p:nvPr/>
          </p:nvSpPr>
          <p:spPr>
            <a:xfrm>
              <a:off x="795646" y="914505"/>
              <a:ext cx="1429495" cy="1429495"/>
            </a:xfrm>
            <a:prstGeom prst="ellipse">
              <a:avLst/>
            </a:prstGeom>
            <a:solidFill>
              <a:schemeClr val="tx2"/>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de-DE"/>
            </a:p>
          </p:txBody>
        </p:sp>
        <p:sp>
          <p:nvSpPr>
            <p:cNvPr id="13" name="Ellipse 4">
              <a:extLst>
                <a:ext uri="{FF2B5EF4-FFF2-40B4-BE49-F238E27FC236}">
                  <a16:creationId xmlns:a16="http://schemas.microsoft.com/office/drawing/2014/main" id="{46B164B3-D7AD-49EC-A94C-F0B459C5B7D4}"/>
                </a:ext>
              </a:extLst>
            </p:cNvPr>
            <p:cNvSpPr txBox="1"/>
            <p:nvPr/>
          </p:nvSpPr>
          <p:spPr>
            <a:xfrm>
              <a:off x="1004991" y="1123850"/>
              <a:ext cx="1010805" cy="10108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b="1" dirty="0"/>
                <a:t>Re-</a:t>
              </a:r>
              <a:r>
                <a:rPr lang="en-GB" sz="1200" b="1" kern="1200" dirty="0"/>
                <a:t>using</a:t>
              </a:r>
              <a:r>
                <a:rPr lang="en-GB" sz="1200" b="0" kern="1200" dirty="0"/>
                <a:t> data </a:t>
              </a:r>
            </a:p>
          </p:txBody>
        </p:sp>
      </p:grpSp>
    </p:spTree>
    <p:extLst>
      <p:ext uri="{BB962C8B-B14F-4D97-AF65-F5344CB8AC3E}">
        <p14:creationId xmlns:p14="http://schemas.microsoft.com/office/powerpoint/2010/main" val="5360430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34C7848-32C0-473C-BBB6-525FCB0CB8D9}"/>
              </a:ext>
            </a:extLst>
          </p:cNvPr>
          <p:cNvSpPr>
            <a:spLocks noGrp="1"/>
          </p:cNvSpPr>
          <p:nvPr>
            <p:ph type="title"/>
          </p:nvPr>
        </p:nvSpPr>
        <p:spPr>
          <a:xfrm>
            <a:off x="720000" y="1044000"/>
            <a:ext cx="10800000" cy="630000"/>
          </a:xfrm>
        </p:spPr>
        <p:txBody>
          <a:bodyPr>
            <a:noAutofit/>
          </a:bodyPr>
          <a:lstStyle/>
          <a:p>
            <a:r>
              <a:rPr lang="en-GB" dirty="0"/>
              <a:t>Advantages of re-using data</a:t>
            </a:r>
          </a:p>
        </p:txBody>
      </p:sp>
      <p:sp>
        <p:nvSpPr>
          <p:cNvPr id="9" name="Inhaltsplatzhalter 4">
            <a:extLst>
              <a:ext uri="{FF2B5EF4-FFF2-40B4-BE49-F238E27FC236}">
                <a16:creationId xmlns:a16="http://schemas.microsoft.com/office/drawing/2014/main" id="{C8561C70-55FE-42FF-A32E-10CBFC61850F}"/>
              </a:ext>
            </a:extLst>
          </p:cNvPr>
          <p:cNvSpPr>
            <a:spLocks noGrp="1"/>
          </p:cNvSpPr>
          <p:nvPr>
            <p:ph idx="1"/>
          </p:nvPr>
        </p:nvSpPr>
        <p:spPr>
          <a:xfrm>
            <a:off x="2815388" y="1907999"/>
            <a:ext cx="8704611" cy="4070995"/>
          </a:xfrm>
        </p:spPr>
        <p:txBody>
          <a:bodyPr>
            <a:noAutofit/>
          </a:bodyPr>
          <a:lstStyle/>
          <a:p>
            <a:pPr marL="457200" indent="-457200">
              <a:buSzPct val="100000"/>
              <a:buFont typeface="Wingdings" panose="05000000000000000000" pitchFamily="2" charset="2"/>
              <a:buChar char="§"/>
            </a:pPr>
            <a:r>
              <a:rPr lang="en-GB" sz="2200" dirty="0">
                <a:latin typeface="Segoe UI (Textkörper)"/>
                <a:ea typeface="Quattrocento Sans"/>
                <a:cs typeface="Arial" panose="020B0604020202020204" pitchFamily="34" charset="0"/>
                <a:sym typeface="Quattrocento Sans"/>
              </a:rPr>
              <a:t>Re-using research data is not only a public good; it also increases the researchers‘ citations</a:t>
            </a:r>
          </a:p>
          <a:p>
            <a:pPr marL="457200" indent="-457200">
              <a:buSzPct val="100000"/>
              <a:buFont typeface="Wingdings" panose="05000000000000000000" pitchFamily="2" charset="2"/>
              <a:buChar char="§"/>
            </a:pPr>
            <a:r>
              <a:rPr lang="en-GB" sz="2200" dirty="0">
                <a:latin typeface="Segoe UI (Textkörper)"/>
                <a:ea typeface="Quattrocento Sans"/>
                <a:cs typeface="Arial" panose="020B0604020202020204" pitchFamily="34" charset="0"/>
                <a:sym typeface="Quattrocento Sans"/>
              </a:rPr>
              <a:t>From the point of view of students / doctoral candidates, the use of previously collected data for their own work is increasingly a suitable option</a:t>
            </a:r>
          </a:p>
          <a:p>
            <a:pPr marL="457200" indent="-457200">
              <a:buSzPct val="100000"/>
              <a:buFont typeface="Wingdings" panose="05000000000000000000" pitchFamily="2" charset="2"/>
              <a:buChar char="§"/>
            </a:pPr>
            <a:r>
              <a:rPr lang="en-GB" sz="2200" dirty="0">
                <a:latin typeface="Segoe UI (Textkörper)"/>
                <a:ea typeface="Quattrocento Sans"/>
                <a:cs typeface="Arial" panose="020B0604020202020204" pitchFamily="34" charset="0"/>
                <a:sym typeface="Quattrocento Sans"/>
              </a:rPr>
              <a:t>Increasing amounts of ever better data are available that can be used for one‘s own research, regardless of the original purpose of the data</a:t>
            </a:r>
          </a:p>
          <a:p>
            <a:pPr marL="457200" indent="-457200">
              <a:buSzPct val="100000"/>
              <a:buFont typeface="Wingdings" panose="05000000000000000000" pitchFamily="2" charset="2"/>
              <a:buChar char="§"/>
            </a:pPr>
            <a:r>
              <a:rPr lang="en-GB" sz="2200" dirty="0">
                <a:latin typeface="Segoe UI (Textkörper)"/>
                <a:ea typeface="Quattrocento Sans"/>
                <a:cs typeface="Arial" panose="020B0604020202020204" pitchFamily="34" charset="0"/>
                <a:sym typeface="Quattrocento Sans"/>
              </a:rPr>
              <a:t>Meta analyses and replications are increasingly recognised as original and important research work</a:t>
            </a:r>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62</a:t>
            </a:fld>
            <a:endParaRPr lang="de-DE"/>
          </a:p>
        </p:txBody>
      </p:sp>
      <p:graphicFrame>
        <p:nvGraphicFramePr>
          <p:cNvPr id="10" name="Inhaltsplatzhalter 6">
            <a:extLst>
              <a:ext uri="{FF2B5EF4-FFF2-40B4-BE49-F238E27FC236}">
                <a16:creationId xmlns:a16="http://schemas.microsoft.com/office/drawing/2014/main" id="{9A30CAC8-30A1-4D67-B82A-FBF22BA76EA9}"/>
              </a:ext>
            </a:extLst>
          </p:cNvPr>
          <p:cNvGraphicFramePr>
            <a:graphicFrameLocks/>
          </p:cNvGraphicFramePr>
          <p:nvPr>
            <p:extLst>
              <p:ext uri="{D42A27DB-BD31-4B8C-83A1-F6EECF244321}">
                <p14:modId xmlns:p14="http://schemas.microsoft.com/office/powerpoint/2010/main" val="3139153181"/>
              </p:ext>
            </p:extLst>
          </p:nvPr>
        </p:nvGraphicFramePr>
        <p:xfrm>
          <a:off x="394816" y="4625684"/>
          <a:ext cx="2230481" cy="181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7925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34C7848-32C0-473C-BBB6-525FCB0CB8D9}"/>
              </a:ext>
            </a:extLst>
          </p:cNvPr>
          <p:cNvSpPr>
            <a:spLocks noGrp="1"/>
          </p:cNvSpPr>
          <p:nvPr>
            <p:ph type="title"/>
          </p:nvPr>
        </p:nvSpPr>
        <p:spPr>
          <a:xfrm>
            <a:off x="720000" y="1044000"/>
            <a:ext cx="10800000" cy="630000"/>
          </a:xfrm>
        </p:spPr>
        <p:txBody>
          <a:bodyPr>
            <a:noAutofit/>
          </a:bodyPr>
          <a:lstStyle/>
          <a:p>
            <a:pPr>
              <a:buFont typeface="+mj-lt"/>
              <a:buAutoNum type="alphaLcParenR" startAt="2"/>
            </a:pPr>
            <a:r>
              <a:rPr lang="en-GB" dirty="0"/>
              <a:t>An example of successful re-use of data</a:t>
            </a:r>
          </a:p>
        </p:txBody>
      </p:sp>
      <p:sp>
        <p:nvSpPr>
          <p:cNvPr id="9" name="Inhaltsplatzhalter 4">
            <a:extLst>
              <a:ext uri="{FF2B5EF4-FFF2-40B4-BE49-F238E27FC236}">
                <a16:creationId xmlns:a16="http://schemas.microsoft.com/office/drawing/2014/main" id="{C8561C70-55FE-42FF-A32E-10CBFC61850F}"/>
              </a:ext>
            </a:extLst>
          </p:cNvPr>
          <p:cNvSpPr>
            <a:spLocks noGrp="1"/>
          </p:cNvSpPr>
          <p:nvPr>
            <p:ph idx="1"/>
          </p:nvPr>
        </p:nvSpPr>
        <p:spPr>
          <a:xfrm>
            <a:off x="2418347" y="1907999"/>
            <a:ext cx="9101653" cy="4272883"/>
          </a:xfrm>
        </p:spPr>
        <p:txBody>
          <a:bodyPr>
            <a:noAutofit/>
          </a:bodyPr>
          <a:lstStyle/>
          <a:p>
            <a:r>
              <a:rPr lang="en-US" sz="2800" dirty="0">
                <a:solidFill>
                  <a:schemeClr val="accent2"/>
                </a:solidFill>
                <a:latin typeface="Arial"/>
                <a:ea typeface="Arial"/>
                <a:cs typeface="Arial"/>
                <a:sym typeface="Arial"/>
              </a:rPr>
              <a:t>Democracy and Economic Growth: A Meta-Analysis</a:t>
            </a:r>
          </a:p>
          <a:p>
            <a:r>
              <a:rPr lang="de-DE" sz="1600" dirty="0">
                <a:latin typeface="Segoe UI Semibold" panose="020B0702040204020203" pitchFamily="34" charset="0"/>
                <a:cs typeface="Segoe UI Semibold" panose="020B0702040204020203" pitchFamily="34" charset="0"/>
              </a:rPr>
              <a:t>Abstract</a:t>
            </a:r>
            <a:br>
              <a:rPr lang="de-DE" sz="1600" b="1" dirty="0"/>
            </a:br>
            <a:r>
              <a:rPr lang="en-GB" sz="1600" dirty="0"/>
              <a:t>Despite a sizable theoretical and empirical literature, no firm conclusions have been drawn regarding the impact of political democracy on economic growth. This article challenges the consensus of an inconclusive relationship through a quantitative assessment of the democracy-growth literature. It applies meta-regression analysis to the population of 483 estimates derived from 84 studies on democracy and growth. Using traditional meta-analysis estimators, the bootstrap, and Fixed and Random Effects meta-regression models, it derives several robust conclusions. Taking all the available published evidence together, it concludes that democracy does not have a direct impact on economic growth. However, democracy has robust, significant, and positive indirect effects through higher human capital, lower inflation, lower political instability, and higher levels of economic freedom. Democracies may also be associated with larger governments and less free international trade. There also appear to be country- and region-specific democracy-growth. Overall, democracy´s net effect on the economy does not seem to be detrimental.</a:t>
            </a:r>
          </a:p>
          <a:p>
            <a:endParaRPr lang="en-GB" sz="1800" dirty="0"/>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63</a:t>
            </a:fld>
            <a:endParaRPr lang="de-DE"/>
          </a:p>
        </p:txBody>
      </p:sp>
      <p:sp>
        <p:nvSpPr>
          <p:cNvPr id="10" name="Inhaltsplatzhalter 3">
            <a:extLst>
              <a:ext uri="{FF2B5EF4-FFF2-40B4-BE49-F238E27FC236}">
                <a16:creationId xmlns:a16="http://schemas.microsoft.com/office/drawing/2014/main" id="{DF238CAD-199B-4A6B-B656-8330E31B9AAF}"/>
              </a:ext>
            </a:extLst>
          </p:cNvPr>
          <p:cNvSpPr txBox="1">
            <a:spLocks/>
          </p:cNvSpPr>
          <p:nvPr/>
        </p:nvSpPr>
        <p:spPr>
          <a:xfrm>
            <a:off x="2418347" y="6180882"/>
            <a:ext cx="8218787" cy="420486"/>
          </a:xfrm>
          <a:prstGeom prst="rect">
            <a:avLst/>
          </a:prstGeom>
        </p:spPr>
        <p:txBody>
          <a:bodyPr vert="horz" lIns="91440" tIns="45720" rIns="91440" bIns="45720" numCol="1" rtlCol="0" anchor="b">
            <a:noAutofit/>
          </a:bodyPr>
          <a:lstStyle>
            <a:lvl1pPr marL="0" indent="0" algn="l" defTabSz="914400" rtl="0" eaLnBrk="1" latinLnBrk="0" hangingPunct="1">
              <a:lnSpc>
                <a:spcPct val="100000"/>
              </a:lnSpc>
              <a:spcBef>
                <a:spcPts val="0"/>
              </a:spcBef>
              <a:spcAft>
                <a:spcPts val="0"/>
              </a:spcAft>
              <a:buClr>
                <a:srgbClr val="E73331"/>
              </a:buClr>
              <a:buFontTx/>
              <a:buNone/>
              <a:defRPr sz="1100" kern="1200">
                <a:solidFill>
                  <a:schemeClr val="bg1">
                    <a:lumMod val="50000"/>
                  </a:schemeClr>
                </a:solidFill>
                <a:latin typeface="Arial" panose="020B0604020202020204" pitchFamily="34" charset="0"/>
                <a:ea typeface="+mn-ea"/>
                <a:cs typeface="Arial" panose="020B0604020202020204" pitchFamily="34" charset="0"/>
              </a:defRPr>
            </a:lvl1pPr>
            <a:lvl2pPr marL="972000" indent="0" algn="l" defTabSz="914400" rtl="0" eaLnBrk="1" latinLnBrk="0" hangingPunct="1">
              <a:lnSpc>
                <a:spcPct val="100000"/>
              </a:lnSpc>
              <a:spcBef>
                <a:spcPct val="20000"/>
              </a:spcBef>
              <a:spcAft>
                <a:spcPts val="0"/>
              </a:spcAft>
              <a:buClr>
                <a:srgbClr val="E73331"/>
              </a:buClr>
              <a:buFontTx/>
              <a:buNone/>
              <a:defRPr sz="2400" kern="1200">
                <a:solidFill>
                  <a:schemeClr val="tx1"/>
                </a:solidFill>
                <a:latin typeface="Arial" panose="020B0604020202020204" pitchFamily="34" charset="0"/>
                <a:ea typeface="+mn-ea"/>
                <a:cs typeface="Arial" panose="020B0604020202020204" pitchFamily="34" charset="0"/>
              </a:defRPr>
            </a:lvl2pPr>
            <a:lvl3pPr marL="1391400" indent="0" algn="l" defTabSz="914400" rtl="0" eaLnBrk="1" latinLnBrk="0" hangingPunct="1">
              <a:lnSpc>
                <a:spcPct val="100000"/>
              </a:lnSpc>
              <a:spcBef>
                <a:spcPct val="20000"/>
              </a:spcBef>
              <a:buClr>
                <a:srgbClr val="E73331"/>
              </a:buClr>
              <a:buFontTx/>
              <a:buNone/>
              <a:defRPr sz="2000" kern="1200">
                <a:solidFill>
                  <a:schemeClr val="tx1"/>
                </a:solidFill>
                <a:latin typeface="Arial" panose="020B0604020202020204" pitchFamily="34" charset="0"/>
                <a:ea typeface="+mn-ea"/>
                <a:cs typeface="Arial" panose="020B0604020202020204" pitchFamily="34" charset="0"/>
              </a:defRPr>
            </a:lvl3pPr>
            <a:lvl4pPr marL="1895400" indent="0" algn="l" defTabSz="914400" rtl="0" eaLnBrk="1" latinLnBrk="0" hangingPunct="1">
              <a:lnSpc>
                <a:spcPct val="100000"/>
              </a:lnSpc>
              <a:spcBef>
                <a:spcPct val="20000"/>
              </a:spcBef>
              <a:buClr>
                <a:srgbClr val="E73331"/>
              </a:buClr>
              <a:buFontTx/>
              <a:buNone/>
              <a:defRPr sz="1800" kern="1200">
                <a:solidFill>
                  <a:schemeClr val="tx1"/>
                </a:solidFill>
                <a:latin typeface="Arial" panose="020B0604020202020204" pitchFamily="34" charset="0"/>
                <a:ea typeface="+mn-ea"/>
                <a:cs typeface="Arial" panose="020B0604020202020204" pitchFamily="34" charset="0"/>
              </a:defRPr>
            </a:lvl4pPr>
            <a:lvl5pPr marL="2363400" indent="0" algn="l" defTabSz="914400" rtl="0" eaLnBrk="1" latinLnBrk="0" hangingPunct="1">
              <a:lnSpc>
                <a:spcPct val="100000"/>
              </a:lnSpc>
              <a:spcBef>
                <a:spcPct val="20000"/>
              </a:spcBef>
              <a:buClr>
                <a:schemeClr val="bg1">
                  <a:lumMod val="50000"/>
                </a:schemeClr>
              </a:buClr>
              <a:buFontTx/>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de-DE" dirty="0">
                <a:solidFill>
                  <a:sysClr val="window" lastClr="FFFFFF">
                    <a:lumMod val="50000"/>
                  </a:sysClr>
                </a:solidFill>
                <a:latin typeface="+mn-lt"/>
              </a:rPr>
              <a:t>Source: </a:t>
            </a:r>
            <a:r>
              <a:rPr lang="de-DE" dirty="0" err="1">
                <a:solidFill>
                  <a:sysClr val="window" lastClr="FFFFFF">
                    <a:lumMod val="50000"/>
                  </a:sysClr>
                </a:solidFill>
                <a:latin typeface="+mn-lt"/>
              </a:rPr>
              <a:t>Doucouliagos</a:t>
            </a:r>
            <a:r>
              <a:rPr lang="de-DE" dirty="0">
                <a:solidFill>
                  <a:sysClr val="window" lastClr="FFFFFF">
                    <a:lumMod val="50000"/>
                  </a:sysClr>
                </a:solidFill>
                <a:latin typeface="+mn-lt"/>
              </a:rPr>
              <a:t>, H., </a:t>
            </a:r>
            <a:r>
              <a:rPr lang="de-DE" dirty="0" err="1">
                <a:solidFill>
                  <a:sysClr val="window" lastClr="FFFFFF">
                    <a:lumMod val="50000"/>
                  </a:sysClr>
                </a:solidFill>
                <a:latin typeface="+mn-lt"/>
              </a:rPr>
              <a:t>Ulubaşoğlu</a:t>
            </a:r>
            <a:r>
              <a:rPr lang="de-DE" dirty="0">
                <a:solidFill>
                  <a:sysClr val="window" lastClr="FFFFFF">
                    <a:lumMod val="50000"/>
                  </a:sysClr>
                </a:solidFill>
                <a:latin typeface="+mn-lt"/>
              </a:rPr>
              <a:t>, M. (2008). </a:t>
            </a:r>
            <a:r>
              <a:rPr lang="en-US" dirty="0">
                <a:solidFill>
                  <a:sysClr val="window" lastClr="FFFFFF">
                    <a:lumMod val="50000"/>
                  </a:sysClr>
                </a:solidFill>
                <a:latin typeface="+mn-lt"/>
              </a:rPr>
              <a:t>Democracy and Economic Growth: A Meta-Analysis. </a:t>
            </a:r>
            <a:r>
              <a:rPr lang="en-US" i="1" dirty="0">
                <a:solidFill>
                  <a:sysClr val="window" lastClr="FFFFFF">
                    <a:lumMod val="50000"/>
                  </a:sysClr>
                </a:solidFill>
                <a:latin typeface="+mn-lt"/>
              </a:rPr>
              <a:t>American Journal of Political Science, 52 </a:t>
            </a:r>
            <a:r>
              <a:rPr lang="en-US" dirty="0">
                <a:solidFill>
                  <a:sysClr val="window" lastClr="FFFFFF">
                    <a:lumMod val="50000"/>
                  </a:sysClr>
                </a:solidFill>
                <a:latin typeface="+mn-lt"/>
              </a:rPr>
              <a:t>(1) (pp. 61-83). </a:t>
            </a:r>
            <a:r>
              <a:rPr lang="de-DE" dirty="0">
                <a:solidFill>
                  <a:sysClr val="window" lastClr="FFFFFF">
                    <a:lumMod val="50000"/>
                  </a:sysClr>
                </a:solidFill>
                <a:latin typeface="+mn-lt"/>
              </a:rPr>
              <a:t> </a:t>
            </a:r>
            <a:endParaRPr kumimoji="0" lang="de-DE" b="0" i="0" u="none" strike="noStrike" kern="1200" cap="none" spc="0" normalizeH="0" baseline="0" noProof="0" dirty="0">
              <a:ln>
                <a:noFill/>
              </a:ln>
              <a:solidFill>
                <a:sysClr val="window" lastClr="FFFFFF">
                  <a:lumMod val="50000"/>
                </a:sysClr>
              </a:solidFill>
              <a:effectLst/>
              <a:uLnTx/>
              <a:uFillTx/>
              <a:latin typeface="+mn-lt"/>
              <a:ea typeface="+mn-ea"/>
              <a:cs typeface="Arial" panose="020B0604020202020204" pitchFamily="34" charset="0"/>
            </a:endParaRPr>
          </a:p>
        </p:txBody>
      </p:sp>
      <p:graphicFrame>
        <p:nvGraphicFramePr>
          <p:cNvPr id="11" name="Inhaltsplatzhalter 6">
            <a:extLst>
              <a:ext uri="{FF2B5EF4-FFF2-40B4-BE49-F238E27FC236}">
                <a16:creationId xmlns:a16="http://schemas.microsoft.com/office/drawing/2014/main" id="{0941C17A-885E-4597-950E-9AF68802CE74}"/>
              </a:ext>
            </a:extLst>
          </p:cNvPr>
          <p:cNvGraphicFramePr>
            <a:graphicFrameLocks/>
          </p:cNvGraphicFramePr>
          <p:nvPr>
            <p:extLst>
              <p:ext uri="{D42A27DB-BD31-4B8C-83A1-F6EECF244321}">
                <p14:modId xmlns:p14="http://schemas.microsoft.com/office/powerpoint/2010/main" val="3139153181"/>
              </p:ext>
            </p:extLst>
          </p:nvPr>
        </p:nvGraphicFramePr>
        <p:xfrm>
          <a:off x="394816" y="4625684"/>
          <a:ext cx="2230481" cy="181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64383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9936CB08-3148-4010-A9D2-3B53448BA21C}"/>
              </a:ext>
            </a:extLst>
          </p:cNvPr>
          <p:cNvSpPr/>
          <p:nvPr/>
        </p:nvSpPr>
        <p:spPr>
          <a:xfrm>
            <a:off x="702524" y="1748230"/>
            <a:ext cx="10786951" cy="3826927"/>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highlight>
                <a:srgbClr val="E6E6E6"/>
              </a:highlight>
            </a:endParaRPr>
          </a:p>
        </p:txBody>
      </p:sp>
      <p:sp>
        <p:nvSpPr>
          <p:cNvPr id="3" name="Titel 2">
            <a:extLst>
              <a:ext uri="{FF2B5EF4-FFF2-40B4-BE49-F238E27FC236}">
                <a16:creationId xmlns:a16="http://schemas.microsoft.com/office/drawing/2014/main" id="{C6AB2644-A901-450A-9194-D6545B886E06}"/>
              </a:ext>
            </a:extLst>
          </p:cNvPr>
          <p:cNvSpPr>
            <a:spLocks noGrp="1"/>
          </p:cNvSpPr>
          <p:nvPr>
            <p:ph type="title"/>
          </p:nvPr>
        </p:nvSpPr>
        <p:spPr/>
        <p:txBody>
          <a:bodyPr>
            <a:normAutofit/>
          </a:bodyPr>
          <a:lstStyle/>
          <a:p>
            <a:r>
              <a:rPr lang="en-GB" dirty="0"/>
              <a:t>Where can I find data for further use</a:t>
            </a:r>
            <a:r>
              <a:rPr lang="de-DE" dirty="0"/>
              <a:t>?</a:t>
            </a:r>
          </a:p>
        </p:txBody>
      </p:sp>
      <p:sp>
        <p:nvSpPr>
          <p:cNvPr id="9" name="Inhaltsplatzhalter 4">
            <a:extLst>
              <a:ext uri="{FF2B5EF4-FFF2-40B4-BE49-F238E27FC236}">
                <a16:creationId xmlns:a16="http://schemas.microsoft.com/office/drawing/2014/main" id="{C8561C70-55FE-42FF-A32E-10CBFC61850F}"/>
              </a:ext>
            </a:extLst>
          </p:cNvPr>
          <p:cNvSpPr>
            <a:spLocks noGrp="1"/>
          </p:cNvSpPr>
          <p:nvPr>
            <p:ph idx="1"/>
          </p:nvPr>
        </p:nvSpPr>
        <p:spPr>
          <a:xfrm>
            <a:off x="1260000" y="1980000"/>
            <a:ext cx="10260000" cy="4320000"/>
          </a:xfrm>
        </p:spPr>
        <p:txBody>
          <a:bodyPr>
            <a:normAutofit/>
          </a:bodyPr>
          <a:lstStyle/>
          <a:p>
            <a:r>
              <a:rPr lang="en-GB" sz="2000" dirty="0">
                <a:sym typeface="Quattrocento Sans"/>
              </a:rPr>
              <a:t>Data bases for data:</a:t>
            </a:r>
          </a:p>
          <a:p>
            <a:pPr lvl="1">
              <a:buFont typeface="Wingdings" panose="05000000000000000000" pitchFamily="2" charset="2"/>
              <a:buChar char="§"/>
            </a:pPr>
            <a:r>
              <a:rPr lang="en-GB" sz="2000" dirty="0">
                <a:sym typeface="Quattrocento Sans"/>
              </a:rPr>
              <a:t>Germany: </a:t>
            </a:r>
            <a:r>
              <a:rPr lang="en-GB" sz="2000" dirty="0">
                <a:sym typeface="Quattrocento Sans"/>
                <a:hlinkClick r:id="rId3"/>
              </a:rPr>
              <a:t>https://www.gesis.org/angebot/wissen-vermitteln/publikationen/archiv</a:t>
            </a:r>
            <a:endParaRPr lang="en-GB" sz="2000" dirty="0">
              <a:sym typeface="Quattrocento Sans"/>
            </a:endParaRPr>
          </a:p>
          <a:p>
            <a:pPr lvl="1">
              <a:buFont typeface="Wingdings" panose="05000000000000000000" pitchFamily="2" charset="2"/>
              <a:buChar char="§"/>
            </a:pPr>
            <a:r>
              <a:rPr lang="en-GB" sz="2000" dirty="0">
                <a:sym typeface="Quattrocento Sans"/>
              </a:rPr>
              <a:t>Europe: </a:t>
            </a:r>
            <a:r>
              <a:rPr lang="en-GB" sz="2000" dirty="0">
                <a:sym typeface="Quattrocento Sans"/>
                <a:hlinkClick r:id="rId4"/>
              </a:rPr>
              <a:t>https://datacatalogue.cessda.eu/</a:t>
            </a:r>
            <a:endParaRPr lang="en-GB" sz="2000" dirty="0">
              <a:sym typeface="Quattrocento Sans"/>
            </a:endParaRPr>
          </a:p>
          <a:p>
            <a:pPr lvl="1">
              <a:buFont typeface="Wingdings" panose="05000000000000000000" pitchFamily="2" charset="2"/>
              <a:buChar char="§"/>
            </a:pPr>
            <a:r>
              <a:rPr lang="en-GB" sz="2000" dirty="0">
                <a:sym typeface="Quattrocento Sans"/>
              </a:rPr>
              <a:t>USA: </a:t>
            </a:r>
            <a:r>
              <a:rPr lang="en-GB" sz="2000" dirty="0">
                <a:sym typeface="Quattrocento Sans"/>
                <a:hlinkClick r:id="rId4"/>
              </a:rPr>
              <a:t>https://datacatalogue.cessda.eu/</a:t>
            </a:r>
            <a:endParaRPr lang="en-GB" sz="2000" dirty="0">
              <a:sym typeface="Quattrocento Sans"/>
            </a:endParaRPr>
          </a:p>
          <a:p>
            <a:pPr lvl="1">
              <a:buFont typeface="Wingdings" panose="05000000000000000000" pitchFamily="2" charset="2"/>
              <a:buChar char="§"/>
            </a:pPr>
            <a:r>
              <a:rPr lang="en-GB" sz="2000" dirty="0">
                <a:sym typeface="Quattrocento Sans"/>
              </a:rPr>
              <a:t>Global: </a:t>
            </a:r>
            <a:r>
              <a:rPr lang="en-GB" sz="2000" dirty="0">
                <a:sym typeface="Quattrocento Sans"/>
                <a:hlinkClick r:id="rId5"/>
              </a:rPr>
              <a:t>https://www.sociosite.net/databases</a:t>
            </a:r>
            <a:r>
              <a:rPr lang="en-GB" sz="2000" dirty="0">
                <a:sym typeface="Quattrocento Sans"/>
              </a:rPr>
              <a:t> </a:t>
            </a:r>
            <a:r>
              <a:rPr lang="en-GB" sz="2000" dirty="0" err="1">
                <a:sym typeface="Quattrocento Sans"/>
              </a:rPr>
              <a:t>oder</a:t>
            </a:r>
            <a:r>
              <a:rPr lang="en-GB" sz="2000" dirty="0">
                <a:sym typeface="Quattrocento Sans"/>
              </a:rPr>
              <a:t> </a:t>
            </a:r>
            <a:r>
              <a:rPr lang="en-GB" sz="2000" dirty="0">
                <a:sym typeface="Quattrocento Sans"/>
                <a:hlinkClick r:id="rId6"/>
              </a:rPr>
              <a:t>https://datacite.org/index.html</a:t>
            </a:r>
            <a:endParaRPr lang="en-GB" sz="2000" dirty="0">
              <a:sym typeface="Quattrocento Sans"/>
            </a:endParaRPr>
          </a:p>
          <a:p>
            <a:pPr>
              <a:spcBef>
                <a:spcPts val="600"/>
              </a:spcBef>
            </a:pPr>
            <a:r>
              <a:rPr lang="en-GB" sz="2000" dirty="0">
                <a:sym typeface="Quattrocento Sans"/>
              </a:rPr>
              <a:t>In addition, journal homepages increasingly provide direct access to the replication materials for published articles</a:t>
            </a:r>
            <a:r>
              <a:rPr lang="de-DE" sz="2000" dirty="0">
                <a:sym typeface="Quattrocento Sans"/>
              </a:rPr>
              <a:t>. </a:t>
            </a:r>
          </a:p>
        </p:txBody>
      </p:sp>
      <p:sp>
        <p:nvSpPr>
          <p:cNvPr id="2" name="Foliennummernplatzhalter 1">
            <a:extLst>
              <a:ext uri="{FF2B5EF4-FFF2-40B4-BE49-F238E27FC236}">
                <a16:creationId xmlns:a16="http://schemas.microsoft.com/office/drawing/2014/main" id="{49F0110B-3CF5-4038-BB5F-2F109767DAB0}"/>
              </a:ext>
            </a:extLst>
          </p:cNvPr>
          <p:cNvSpPr>
            <a:spLocks noGrp="1"/>
          </p:cNvSpPr>
          <p:nvPr>
            <p:ph type="sldNum" sz="quarter" idx="12"/>
          </p:nvPr>
        </p:nvSpPr>
        <p:spPr/>
        <p:txBody>
          <a:bodyPr/>
          <a:lstStyle/>
          <a:p>
            <a:fld id="{5466DDEF-6F62-4E10-A7D9-534B7EFA16E6}" type="slidenum">
              <a:rPr lang="de-DE" smtClean="0"/>
              <a:pPr/>
              <a:t>64</a:t>
            </a:fld>
            <a:endParaRPr lang="de-DE"/>
          </a:p>
        </p:txBody>
      </p:sp>
      <p:pic>
        <p:nvPicPr>
          <p:cNvPr id="15" name="Grafik 14">
            <a:extLst>
              <a:ext uri="{FF2B5EF4-FFF2-40B4-BE49-F238E27FC236}">
                <a16:creationId xmlns:a16="http://schemas.microsoft.com/office/drawing/2014/main" id="{68BC465E-A1FB-4D7D-B366-A59A7B0F74E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3005" y="1882989"/>
            <a:ext cx="561344" cy="569599"/>
          </a:xfrm>
          <a:prstGeom prst="rect">
            <a:avLst/>
          </a:prstGeom>
        </p:spPr>
      </p:pic>
    </p:spTree>
    <p:extLst>
      <p:ext uri="{BB962C8B-B14F-4D97-AF65-F5344CB8AC3E}">
        <p14:creationId xmlns:p14="http://schemas.microsoft.com/office/powerpoint/2010/main" val="22654356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91D819F-7364-48D7-A063-D6AD5C4FD745}"/>
              </a:ext>
            </a:extLst>
          </p:cNvPr>
          <p:cNvSpPr>
            <a:spLocks noGrp="1"/>
          </p:cNvSpPr>
          <p:nvPr>
            <p:ph type="title"/>
          </p:nvPr>
        </p:nvSpPr>
        <p:spPr/>
        <p:txBody>
          <a:bodyPr/>
          <a:lstStyle/>
          <a:p>
            <a:r>
              <a:rPr lang="en-GB" dirty="0"/>
              <a:t>Imprint and information</a:t>
            </a:r>
          </a:p>
        </p:txBody>
      </p:sp>
      <p:sp>
        <p:nvSpPr>
          <p:cNvPr id="3" name="Inhaltsplatzhalter 2">
            <a:extLst>
              <a:ext uri="{FF2B5EF4-FFF2-40B4-BE49-F238E27FC236}">
                <a16:creationId xmlns:a16="http://schemas.microsoft.com/office/drawing/2014/main" id="{B4B6FCF6-8213-4CB8-9A6B-8EC308764859}"/>
              </a:ext>
            </a:extLst>
          </p:cNvPr>
          <p:cNvSpPr>
            <a:spLocks noGrp="1"/>
          </p:cNvSpPr>
          <p:nvPr>
            <p:ph sz="half" idx="1"/>
          </p:nvPr>
        </p:nvSpPr>
        <p:spPr/>
        <p:txBody>
          <a:bodyPr>
            <a:normAutofit/>
          </a:bodyPr>
          <a:lstStyle/>
          <a:p>
            <a:pPr>
              <a:buFont typeface="Wingdings" panose="05000000000000000000" pitchFamily="2" charset="2"/>
              <a:buChar char="§"/>
            </a:pPr>
            <a:r>
              <a:rPr lang="en-GB" sz="2000" dirty="0">
                <a:sym typeface="Arial"/>
              </a:rPr>
              <a:t>The brochure “Research Data Management for Small Projects. A Practical Guide” (RatSWD, 2023) contains further hints and more detailed information.</a:t>
            </a:r>
          </a:p>
          <a:p>
            <a:pPr>
              <a:buFont typeface="Wingdings" panose="05000000000000000000" pitchFamily="2" charset="2"/>
              <a:buChar char="§"/>
            </a:pPr>
            <a:r>
              <a:rPr lang="en-GB" sz="2000" dirty="0">
                <a:sym typeface="Arial"/>
              </a:rPr>
              <a:t>The slides can be used and adapted for your own purposes in research and teaching.</a:t>
            </a:r>
            <a:endParaRPr lang="en-GB" sz="2000" dirty="0">
              <a:sym typeface="Calibri"/>
            </a:endParaRPr>
          </a:p>
          <a:p>
            <a:pPr>
              <a:buFont typeface="Wingdings" panose="05000000000000000000" pitchFamily="2" charset="2"/>
              <a:buChar char="§"/>
            </a:pPr>
            <a:r>
              <a:rPr lang="en-GB" sz="2000" dirty="0">
                <a:sym typeface="Arial"/>
              </a:rPr>
              <a:t>The material is intended to be a living document and continuously updated. Your feedback is welcome. Please send it to </a:t>
            </a:r>
            <a:r>
              <a:rPr lang="de-DE" sz="2000" dirty="0">
                <a:sym typeface="Arial"/>
                <a:hlinkClick r:id="rId3"/>
              </a:rPr>
              <a:t>office@ratswd.de</a:t>
            </a:r>
            <a:r>
              <a:rPr lang="de-DE" sz="2000" dirty="0">
                <a:sym typeface="Arial"/>
              </a:rPr>
              <a:t>.</a:t>
            </a:r>
            <a:endParaRPr lang="de-DE" sz="2000" dirty="0">
              <a:sym typeface="Calibri"/>
            </a:endParaRPr>
          </a:p>
        </p:txBody>
      </p:sp>
      <p:sp>
        <p:nvSpPr>
          <p:cNvPr id="7" name="Inhaltsplatzhalter 6">
            <a:extLst>
              <a:ext uri="{FF2B5EF4-FFF2-40B4-BE49-F238E27FC236}">
                <a16:creationId xmlns:a16="http://schemas.microsoft.com/office/drawing/2014/main" id="{6A1B3308-9675-4F0A-BE17-0A404DC036C2}"/>
              </a:ext>
            </a:extLst>
          </p:cNvPr>
          <p:cNvSpPr>
            <a:spLocks noGrp="1"/>
          </p:cNvSpPr>
          <p:nvPr>
            <p:ph sz="half" idx="2"/>
          </p:nvPr>
        </p:nvSpPr>
        <p:spPr>
          <a:xfrm>
            <a:off x="6279300" y="1908000"/>
            <a:ext cx="5220000" cy="3325453"/>
          </a:xfrm>
        </p:spPr>
        <p:txBody>
          <a:bodyPr>
            <a:normAutofit/>
          </a:bodyPr>
          <a:lstStyle/>
          <a:p>
            <a:pPr marL="36000" indent="0">
              <a:spcAft>
                <a:spcPts val="600"/>
              </a:spcAft>
              <a:buNone/>
            </a:pPr>
            <a:r>
              <a:rPr lang="de-DE" sz="1600" dirty="0"/>
              <a:t>German Data Forum (RatSWD)</a:t>
            </a:r>
            <a:br>
              <a:rPr lang="de-DE" sz="1600" dirty="0"/>
            </a:br>
            <a:r>
              <a:rPr lang="de-DE" sz="1600" dirty="0"/>
              <a:t>Am Friedrichshain 22</a:t>
            </a:r>
            <a:br>
              <a:rPr lang="de-DE" sz="1600" dirty="0"/>
            </a:br>
            <a:r>
              <a:rPr lang="de-DE" sz="1600" dirty="0"/>
              <a:t>10407 Berlin</a:t>
            </a:r>
            <a:br>
              <a:rPr lang="de-DE" sz="1600" dirty="0"/>
            </a:br>
            <a:r>
              <a:rPr lang="de-DE" sz="1600" dirty="0"/>
              <a:t>Germany</a:t>
            </a:r>
            <a:br>
              <a:rPr lang="de-DE" sz="1600" dirty="0"/>
            </a:br>
            <a:r>
              <a:rPr lang="de-DE" sz="1600" dirty="0">
                <a:hlinkClick r:id="rId4"/>
              </a:rPr>
              <a:t>https://www.ratswd.de</a:t>
            </a:r>
            <a:br>
              <a:rPr lang="de-DE" sz="1600" dirty="0"/>
            </a:br>
            <a:r>
              <a:rPr lang="de-DE" sz="1600" dirty="0">
                <a:hlinkClick r:id="rId3"/>
              </a:rPr>
              <a:t>office@ratswd.de</a:t>
            </a:r>
            <a:endParaRPr lang="de-DE" sz="1600" dirty="0"/>
          </a:p>
          <a:p>
            <a:pPr marL="36000" indent="0">
              <a:spcAft>
                <a:spcPts val="600"/>
              </a:spcAft>
              <a:buNone/>
            </a:pPr>
            <a:endParaRPr lang="de-DE" sz="1600" dirty="0"/>
          </a:p>
          <a:p>
            <a:pPr marL="36000" lvl="0" indent="0">
              <a:spcAft>
                <a:spcPts val="600"/>
              </a:spcAft>
              <a:buNone/>
            </a:pPr>
            <a:r>
              <a:rPr lang="de-DE" sz="1600" dirty="0">
                <a:sym typeface="Arial"/>
              </a:rPr>
              <a:t>Status: 03 March 2023</a:t>
            </a:r>
          </a:p>
          <a:p>
            <a:pPr marL="36000" indent="0">
              <a:spcAft>
                <a:spcPts val="600"/>
              </a:spcAft>
              <a:buNone/>
            </a:pPr>
            <a:endParaRPr lang="en-GB" sz="1800" baseline="30000" dirty="0"/>
          </a:p>
          <a:p>
            <a:pPr marL="36000" indent="0">
              <a:spcAft>
                <a:spcPts val="600"/>
              </a:spcAft>
              <a:buNone/>
            </a:pPr>
            <a:r>
              <a:rPr lang="en-GB" sz="1800" baseline="30000" dirty="0"/>
              <a:t>The RatSWD Office is funded as part of </a:t>
            </a:r>
            <a:r>
              <a:rPr lang="en-GB" sz="1800" baseline="30000" dirty="0" err="1"/>
              <a:t>KonsortSWD</a:t>
            </a:r>
            <a:r>
              <a:rPr lang="en-GB" sz="1800" baseline="30000" dirty="0"/>
              <a:t> in the NFDI by the German Research Foundation (DFG) – Project number: 442494171</a:t>
            </a:r>
            <a:r>
              <a:rPr lang="de-DE" sz="1800" baseline="30000" dirty="0"/>
              <a:t>.</a:t>
            </a:r>
          </a:p>
          <a:p>
            <a:pPr marL="36000" indent="0">
              <a:spcAft>
                <a:spcPts val="600"/>
              </a:spcAft>
              <a:buNone/>
            </a:pPr>
            <a:r>
              <a:rPr lang="de-DE" sz="1600" dirty="0">
                <a:sym typeface="Arial"/>
              </a:rPr>
              <a:t>DOI: </a:t>
            </a:r>
            <a:r>
              <a:rPr lang="de-DE" sz="1600" dirty="0">
                <a:sym typeface="Arial"/>
                <a:hlinkClick r:id="rId5"/>
              </a:rPr>
              <a:t>10.17620/02671.85</a:t>
            </a:r>
            <a:endParaRPr lang="de-DE" sz="1600" dirty="0">
              <a:sym typeface="Calibri"/>
            </a:endParaRPr>
          </a:p>
        </p:txBody>
      </p:sp>
      <p:sp>
        <p:nvSpPr>
          <p:cNvPr id="2" name="Foliennummernplatzhalter 1">
            <a:extLst>
              <a:ext uri="{FF2B5EF4-FFF2-40B4-BE49-F238E27FC236}">
                <a16:creationId xmlns:a16="http://schemas.microsoft.com/office/drawing/2014/main" id="{7927F326-8B3F-4721-B4FE-EC18C3476FBE}"/>
              </a:ext>
            </a:extLst>
          </p:cNvPr>
          <p:cNvSpPr>
            <a:spLocks noGrp="1"/>
          </p:cNvSpPr>
          <p:nvPr>
            <p:ph type="sldNum" sz="quarter" idx="12"/>
          </p:nvPr>
        </p:nvSpPr>
        <p:spPr/>
        <p:txBody>
          <a:bodyPr/>
          <a:lstStyle/>
          <a:p>
            <a:fld id="{5466DDEF-6F62-4E10-A7D9-534B7EFA16E6}" type="slidenum">
              <a:rPr lang="de-DE" smtClean="0"/>
              <a:pPr/>
              <a:t>65</a:t>
            </a:fld>
            <a:endParaRPr lang="de-DE"/>
          </a:p>
        </p:txBody>
      </p:sp>
      <p:sp>
        <p:nvSpPr>
          <p:cNvPr id="8" name="Inhaltsplatzhalter 6">
            <a:extLst>
              <a:ext uri="{FF2B5EF4-FFF2-40B4-BE49-F238E27FC236}">
                <a16:creationId xmlns:a16="http://schemas.microsoft.com/office/drawing/2014/main" id="{CD3A3B05-C768-47D9-AE63-135716D8F4AD}"/>
              </a:ext>
            </a:extLst>
          </p:cNvPr>
          <p:cNvSpPr txBox="1">
            <a:spLocks/>
          </p:cNvSpPr>
          <p:nvPr/>
        </p:nvSpPr>
        <p:spPr>
          <a:xfrm>
            <a:off x="6291687" y="5296504"/>
            <a:ext cx="5354444" cy="1172948"/>
          </a:xfrm>
          <a:prstGeom prst="rect">
            <a:avLst/>
          </a:prstGeom>
        </p:spPr>
        <p:txBody>
          <a:bodyPr vert="horz" lIns="0" tIns="0" rIns="0" bIns="0" rtlCol="0">
            <a:normAutofit/>
          </a:bodyPr>
          <a:lstStyle>
            <a:lvl1pPr marL="607500" indent="-571500" algn="l" defTabSz="914400" rtl="0" eaLnBrk="1" latinLnBrk="0" hangingPunct="1">
              <a:lnSpc>
                <a:spcPct val="100000"/>
              </a:lnSpc>
              <a:spcBef>
                <a:spcPts val="0"/>
              </a:spcBef>
              <a:spcAft>
                <a:spcPts val="1200"/>
              </a:spcAft>
              <a:buClr>
                <a:schemeClr val="accent2"/>
              </a:buClr>
              <a:buFont typeface="+mj-lt"/>
              <a:buAutoNum type="arabicPeriod"/>
              <a:defRPr sz="3200" kern="1200">
                <a:solidFill>
                  <a:schemeClr val="tx1"/>
                </a:solidFill>
                <a:latin typeface="Segoe UI" panose="020B0502040204020203" pitchFamily="34" charset="0"/>
                <a:ea typeface="+mn-ea"/>
                <a:cs typeface="Segoe UI" panose="020B0502040204020203" pitchFamily="34" charset="0"/>
              </a:defRPr>
            </a:lvl1pPr>
            <a:lvl2pPr marL="946350" indent="-514350" algn="l" defTabSz="914400" rtl="0" eaLnBrk="1" latinLnBrk="0" hangingPunct="1">
              <a:lnSpc>
                <a:spcPct val="100000"/>
              </a:lnSpc>
              <a:spcBef>
                <a:spcPts val="0"/>
              </a:spcBef>
              <a:spcAft>
                <a:spcPts val="1200"/>
              </a:spcAft>
              <a:buClr>
                <a:schemeClr val="accent2"/>
              </a:buClr>
              <a:buFont typeface="+mj-lt"/>
              <a:buAutoNum type="alphaLcParenR"/>
              <a:defRPr lang="de-DE" sz="2800" kern="1200">
                <a:solidFill>
                  <a:schemeClr val="tx1"/>
                </a:solidFill>
                <a:latin typeface="Segoe UI" panose="020B0502040204020203" pitchFamily="34" charset="0"/>
                <a:ea typeface="+mn-ea"/>
                <a:cs typeface="Segoe UI" panose="020B0502040204020203" pitchFamily="34" charset="0"/>
              </a:defRPr>
            </a:lvl2pPr>
            <a:lvl3pPr marL="1348200" indent="-457200" algn="l" defTabSz="914400" rtl="0" eaLnBrk="1" latinLnBrk="0" hangingPunct="1">
              <a:lnSpc>
                <a:spcPct val="100000"/>
              </a:lnSpc>
              <a:spcBef>
                <a:spcPts val="0"/>
              </a:spcBef>
              <a:spcAft>
                <a:spcPts val="1200"/>
              </a:spcAft>
              <a:buFont typeface="Wingdings" panose="05000000000000000000" pitchFamily="2" charset="2"/>
              <a:buChar char="§"/>
              <a:defRPr sz="24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0"/>
              </a:spcBef>
              <a:spcAft>
                <a:spcPts val="1200"/>
              </a:spcAft>
              <a:buClr>
                <a:schemeClr val="bg1">
                  <a:lumMod val="50000"/>
                </a:schemeClr>
              </a:buClr>
              <a:buFont typeface="Wingdings" panose="05000000000000000000" pitchFamily="2" charset="2"/>
              <a:buChar char="§"/>
              <a:defRPr sz="20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a:buNone/>
            </a:pPr>
            <a:r>
              <a:rPr lang="en-GB" sz="1200" dirty="0"/>
              <a:t>This publication is licensed under the Creative Commons License (CC BY 4.0): </a:t>
            </a:r>
            <a:r>
              <a:rPr lang="en-GB" sz="1200" dirty="0">
                <a:hlinkClick r:id="rId6"/>
              </a:rPr>
              <a:t>https://creativecommons.org/licenses/by/4.0/</a:t>
            </a:r>
            <a:br>
              <a:rPr lang="en-GB" sz="1200" dirty="0"/>
            </a:br>
            <a:r>
              <a:rPr lang="en-GB" sz="1200" dirty="0"/>
              <a:t>Some parts, figures and other third-party material, if otherwise identified, and the image on p. 1 (</a:t>
            </a:r>
            <a:r>
              <a:rPr lang="en-GB" sz="1200" dirty="0" err="1"/>
              <a:t>Deemerwha</a:t>
            </a:r>
            <a:r>
              <a:rPr lang="en-GB" sz="1200" dirty="0"/>
              <a:t> Studio – </a:t>
            </a:r>
            <a:r>
              <a:rPr lang="en-GB" sz="1200" dirty="0">
                <a:hlinkClick r:id="rId7" action="ppaction://hlinkfile"/>
              </a:rPr>
              <a:t>stock.adobe.com</a:t>
            </a:r>
            <a:r>
              <a:rPr lang="en-GB" sz="1200" dirty="0"/>
              <a:t>) are not included under the above licence.</a:t>
            </a:r>
          </a:p>
          <a:p>
            <a:pPr marL="36000" indent="0">
              <a:buNone/>
            </a:pPr>
            <a:endParaRPr lang="de-DE" sz="1200" baseline="30000" dirty="0"/>
          </a:p>
        </p:txBody>
      </p:sp>
    </p:spTree>
    <p:extLst>
      <p:ext uri="{BB962C8B-B14F-4D97-AF65-F5344CB8AC3E}">
        <p14:creationId xmlns:p14="http://schemas.microsoft.com/office/powerpoint/2010/main" val="907595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0625141-442C-448B-A5FE-B9D910DA801C}"/>
              </a:ext>
            </a:extLst>
          </p:cNvPr>
          <p:cNvSpPr>
            <a:spLocks noGrp="1"/>
          </p:cNvSpPr>
          <p:nvPr>
            <p:ph idx="1"/>
          </p:nvPr>
        </p:nvSpPr>
        <p:spPr>
          <a:xfrm>
            <a:off x="1644339" y="1907999"/>
            <a:ext cx="8314670" cy="4515025"/>
          </a:xfrm>
        </p:spPr>
        <p:txBody>
          <a:bodyPr>
            <a:normAutofit/>
          </a:bodyPr>
          <a:lstStyle/>
          <a:p>
            <a:pPr marL="36000" indent="0">
              <a:buNone/>
            </a:pPr>
            <a:endParaRPr lang="de-DE" b="1" dirty="0"/>
          </a:p>
          <a:p>
            <a:pPr marL="36000" indent="0">
              <a:buNone/>
            </a:pPr>
            <a:r>
              <a:rPr lang="en-GB" b="1" dirty="0"/>
              <a:t>Why is RDM important?</a:t>
            </a:r>
          </a:p>
          <a:p>
            <a:pPr marL="36000" indent="0">
              <a:buNone/>
            </a:pPr>
            <a:r>
              <a:rPr lang="en-GB" dirty="0"/>
              <a:t>An example from qualitative research</a:t>
            </a:r>
          </a:p>
          <a:p>
            <a:endParaRPr lang="de-DE" dirty="0"/>
          </a:p>
        </p:txBody>
      </p:sp>
      <p:sp>
        <p:nvSpPr>
          <p:cNvPr id="4" name="Foliennummernplatzhalter 3">
            <a:extLst>
              <a:ext uri="{FF2B5EF4-FFF2-40B4-BE49-F238E27FC236}">
                <a16:creationId xmlns:a16="http://schemas.microsoft.com/office/drawing/2014/main" id="{DE6D714F-54C4-4C6A-B2CC-AC344B7AE7AD}"/>
              </a:ext>
            </a:extLst>
          </p:cNvPr>
          <p:cNvSpPr>
            <a:spLocks noGrp="1"/>
          </p:cNvSpPr>
          <p:nvPr>
            <p:ph type="sldNum" sz="quarter" idx="12"/>
          </p:nvPr>
        </p:nvSpPr>
        <p:spPr/>
        <p:txBody>
          <a:bodyPr/>
          <a:lstStyle/>
          <a:p>
            <a:fld id="{5466DDEF-6F62-4E10-A7D9-534B7EFA16E6}" type="slidenum">
              <a:rPr lang="de-DE" smtClean="0"/>
              <a:pPr/>
              <a:t>7</a:t>
            </a:fld>
            <a:endParaRPr lang="de-DE" dirty="0"/>
          </a:p>
        </p:txBody>
      </p:sp>
    </p:spTree>
    <p:extLst>
      <p:ext uri="{BB962C8B-B14F-4D97-AF65-F5344CB8AC3E}">
        <p14:creationId xmlns:p14="http://schemas.microsoft.com/office/powerpoint/2010/main" val="3781138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1C09A0B-5938-4F5E-A819-34DFA0B2FA0F}"/>
              </a:ext>
            </a:extLst>
          </p:cNvPr>
          <p:cNvSpPr>
            <a:spLocks noGrp="1"/>
          </p:cNvSpPr>
          <p:nvPr>
            <p:ph type="sldNum" sz="quarter" idx="12"/>
          </p:nvPr>
        </p:nvSpPr>
        <p:spPr/>
        <p:txBody>
          <a:bodyPr/>
          <a:lstStyle/>
          <a:p>
            <a:fld id="{5466DDEF-6F62-4E10-A7D9-534B7EFA16E6}" type="slidenum">
              <a:rPr lang="de-DE" smtClean="0"/>
              <a:t>8</a:t>
            </a:fld>
            <a:endParaRPr lang="de-DE"/>
          </a:p>
        </p:txBody>
      </p:sp>
      <p:sp>
        <p:nvSpPr>
          <p:cNvPr id="3" name="Titel 2">
            <a:extLst>
              <a:ext uri="{FF2B5EF4-FFF2-40B4-BE49-F238E27FC236}">
                <a16:creationId xmlns:a16="http://schemas.microsoft.com/office/drawing/2014/main" id="{2C0A4D5E-C16F-4B6D-A9B8-F3D839A020D3}"/>
              </a:ext>
            </a:extLst>
          </p:cNvPr>
          <p:cNvSpPr>
            <a:spLocks noGrp="1"/>
          </p:cNvSpPr>
          <p:nvPr>
            <p:ph type="title"/>
          </p:nvPr>
        </p:nvSpPr>
        <p:spPr>
          <a:xfrm>
            <a:off x="720000" y="809238"/>
            <a:ext cx="10800000" cy="630000"/>
          </a:xfrm>
        </p:spPr>
        <p:txBody>
          <a:bodyPr>
            <a:normAutofit fontScale="90000"/>
          </a:bodyPr>
          <a:lstStyle/>
          <a:p>
            <a:pPr marL="36000" lvl="0" indent="0">
              <a:lnSpc>
                <a:spcPct val="100000"/>
              </a:lnSpc>
              <a:spcBef>
                <a:spcPts val="0"/>
              </a:spcBef>
              <a:spcAft>
                <a:spcPts val="1200"/>
              </a:spcAft>
              <a:buNone/>
            </a:pPr>
            <a:r>
              <a:rPr lang="en-GB" sz="3200" b="1" dirty="0">
                <a:solidFill>
                  <a:srgbClr val="000000"/>
                </a:solidFill>
                <a:latin typeface="Segoe UI" panose="020B0502040204020203" pitchFamily="34" charset="0"/>
                <a:ea typeface="+mn-ea"/>
                <a:cs typeface="Segoe UI" panose="020B0502040204020203" pitchFamily="34" charset="0"/>
              </a:rPr>
              <a:t>Why is RDM important?</a:t>
            </a:r>
            <a:br>
              <a:rPr lang="en-GB" sz="3200" b="1" dirty="0">
                <a:solidFill>
                  <a:srgbClr val="000000"/>
                </a:solidFill>
                <a:latin typeface="Segoe UI" panose="020B0502040204020203" pitchFamily="34" charset="0"/>
                <a:ea typeface="+mn-ea"/>
                <a:cs typeface="Segoe UI" panose="020B0502040204020203" pitchFamily="34" charset="0"/>
              </a:rPr>
            </a:br>
            <a:r>
              <a:rPr lang="en-GB" sz="3200" dirty="0">
                <a:solidFill>
                  <a:srgbClr val="000000"/>
                </a:solidFill>
                <a:latin typeface="Segoe UI" panose="020B0502040204020203" pitchFamily="34" charset="0"/>
                <a:ea typeface="+mn-ea"/>
                <a:cs typeface="Segoe UI" panose="020B0502040204020203" pitchFamily="34" charset="0"/>
              </a:rPr>
              <a:t>An example from qualitative research</a:t>
            </a:r>
            <a:r>
              <a:rPr lang="de-DE" sz="3200" dirty="0">
                <a:solidFill>
                  <a:srgbClr val="000000"/>
                </a:solidFill>
                <a:latin typeface="Segoe UI" panose="020B0502040204020203" pitchFamily="34" charset="0"/>
                <a:ea typeface="+mn-ea"/>
                <a:cs typeface="Segoe UI" panose="020B0502040204020203" pitchFamily="34" charset="0"/>
              </a:rPr>
              <a:t> (1)</a:t>
            </a:r>
            <a:br>
              <a:rPr lang="de-DE" sz="3200" dirty="0">
                <a:solidFill>
                  <a:srgbClr val="000000"/>
                </a:solidFill>
                <a:latin typeface="Segoe UI" panose="020B0502040204020203" pitchFamily="34" charset="0"/>
                <a:ea typeface="+mn-ea"/>
                <a:cs typeface="Segoe UI" panose="020B0502040204020203" pitchFamily="34" charset="0"/>
              </a:rPr>
            </a:br>
            <a:endParaRPr lang="de-DE" dirty="0"/>
          </a:p>
        </p:txBody>
      </p:sp>
      <p:sp>
        <p:nvSpPr>
          <p:cNvPr id="6" name="Textfeld 5">
            <a:extLst>
              <a:ext uri="{FF2B5EF4-FFF2-40B4-BE49-F238E27FC236}">
                <a16:creationId xmlns:a16="http://schemas.microsoft.com/office/drawing/2014/main" id="{3E8E5870-A793-4D9D-B162-068E7BECD361}"/>
              </a:ext>
            </a:extLst>
          </p:cNvPr>
          <p:cNvSpPr txBox="1"/>
          <p:nvPr/>
        </p:nvSpPr>
        <p:spPr>
          <a:xfrm>
            <a:off x="3552476" y="1872678"/>
            <a:ext cx="7728332" cy="4734629"/>
          </a:xfrm>
          <a:prstGeom prst="rect">
            <a:avLst/>
          </a:prstGeom>
          <a:noFill/>
        </p:spPr>
        <p:txBody>
          <a:bodyPr wrap="square" rtlCol="0">
            <a:spAutoFit/>
          </a:bodyPr>
          <a:lstStyle/>
          <a:p>
            <a:pPr marL="342900" indent="-342900" algn="just">
              <a:spcBef>
                <a:spcPts val="1900"/>
              </a:spcBef>
              <a:buClr>
                <a:srgbClr val="FF0000"/>
              </a:buClr>
              <a:buSzPts val="1600"/>
              <a:buFont typeface="Wingdings" panose="05000000000000000000" pitchFamily="2" charset="2"/>
              <a:buChar char="§"/>
            </a:pPr>
            <a:r>
              <a:rPr lang="en-GB" dirty="0"/>
              <a:t>In a socio-psychological longitudinal study on identity development of young adults, Keupp, Ahbe, Gmür, Höfer, Mitzscherlich, Kraus und Straus examined the life contexts and identity constructs of young adults in the transition from school to the working world (Keupp et al. 2002). </a:t>
            </a:r>
          </a:p>
          <a:p>
            <a:pPr marL="342900" indent="-342900" algn="just">
              <a:spcBef>
                <a:spcPts val="1900"/>
              </a:spcBef>
              <a:buClr>
                <a:srgbClr val="FF0000"/>
              </a:buClr>
              <a:buSzPts val="1600"/>
              <a:buFont typeface="Wingdings" panose="05000000000000000000" pitchFamily="2" charset="2"/>
              <a:buChar char="§"/>
            </a:pPr>
            <a:r>
              <a:rPr lang="en-GB" dirty="0"/>
              <a:t>The project “Erwerbs­verläufe, soziale Netzwerke und Identitäts­entwicklung junger Erwach­sener” [Career histories, social networks and identity development of young adults] at Collaborative Research Centre 333 at LMU Munich carried out detailed guided interviews with 150 young adults in three survey waves between 1991 and 1996 about their </a:t>
            </a:r>
            <a:r>
              <a:rPr lang="en-GB" i="1" dirty="0"/>
              <a:t>lebenswelt</a:t>
            </a:r>
            <a:r>
              <a:rPr lang="en-GB" dirty="0"/>
              <a:t> and relationships in the family, training context, work and leisure time.</a:t>
            </a:r>
          </a:p>
          <a:p>
            <a:pPr marL="342900" indent="-342900" algn="just">
              <a:spcBef>
                <a:spcPts val="1900"/>
              </a:spcBef>
              <a:buClr>
                <a:srgbClr val="FF0000"/>
              </a:buClr>
              <a:buSzPts val="1600"/>
              <a:buFont typeface="Wingdings" panose="05000000000000000000" pitchFamily="2" charset="2"/>
              <a:buChar char="§"/>
            </a:pPr>
            <a:r>
              <a:rPr lang="en-GB" dirty="0"/>
              <a:t>The sample permits a systematic comparison of young adults with continuous and those with discontinuous career histories as well as comparisons by gender and region (urban/rural). </a:t>
            </a:r>
          </a:p>
        </p:txBody>
      </p:sp>
      <p:sp>
        <p:nvSpPr>
          <p:cNvPr id="7" name="Textfeld 6">
            <a:extLst>
              <a:ext uri="{FF2B5EF4-FFF2-40B4-BE49-F238E27FC236}">
                <a16:creationId xmlns:a16="http://schemas.microsoft.com/office/drawing/2014/main" id="{1DBD4BE7-F239-45D8-9C41-C4DA31E33802}"/>
              </a:ext>
            </a:extLst>
          </p:cNvPr>
          <p:cNvSpPr txBox="1"/>
          <p:nvPr/>
        </p:nvSpPr>
        <p:spPr>
          <a:xfrm>
            <a:off x="633373" y="5127032"/>
            <a:ext cx="2234518" cy="400110"/>
          </a:xfrm>
          <a:prstGeom prst="rect">
            <a:avLst/>
          </a:prstGeom>
          <a:noFill/>
        </p:spPr>
        <p:txBody>
          <a:bodyPr wrap="square" rtlCol="0">
            <a:spAutoFit/>
          </a:bodyPr>
          <a:lstStyle/>
          <a:p>
            <a:r>
              <a:rPr lang="en-GB" sz="1000" dirty="0">
                <a:solidFill>
                  <a:schemeClr val="bg1">
                    <a:lumMod val="50000"/>
                  </a:schemeClr>
                </a:solidFill>
              </a:rPr>
              <a:t>Figure 1b: Network map of a young adult (Keupp et al. 2002)</a:t>
            </a:r>
          </a:p>
        </p:txBody>
      </p:sp>
      <p:sp>
        <p:nvSpPr>
          <p:cNvPr id="4" name="Rechteck 3">
            <a:extLst>
              <a:ext uri="{FF2B5EF4-FFF2-40B4-BE49-F238E27FC236}">
                <a16:creationId xmlns:a16="http://schemas.microsoft.com/office/drawing/2014/main" id="{9F6E12B4-67A6-4141-92F3-83E69E188D4C}"/>
              </a:ext>
            </a:extLst>
          </p:cNvPr>
          <p:cNvSpPr/>
          <p:nvPr/>
        </p:nvSpPr>
        <p:spPr>
          <a:xfrm>
            <a:off x="3048000" y="2905780"/>
            <a:ext cx="6096000" cy="1046440"/>
          </a:xfrm>
          <a:prstGeom prst="rect">
            <a:avLst/>
          </a:prstGeom>
        </p:spPr>
        <p:txBody>
          <a:bodyPr>
            <a:spAutoFit/>
          </a:bodyPr>
          <a:lstStyle/>
          <a:p>
            <a:endParaRPr lang="de-DE" dirty="0">
              <a:latin typeface="Times New Roman" panose="02020603050405020304" pitchFamily="18" charset="0"/>
            </a:endParaRPr>
          </a:p>
          <a:p>
            <a:endParaRPr lang="de-DE" dirty="0">
              <a:latin typeface="Times New Roman" panose="02020603050405020304" pitchFamily="18" charset="0"/>
            </a:endParaRPr>
          </a:p>
          <a:p>
            <a:endParaRPr lang="de-DE" sz="800" dirty="0">
              <a:latin typeface="Times New Roman" panose="02020603050405020304" pitchFamily="18" charset="0"/>
            </a:endParaRPr>
          </a:p>
          <a:p>
            <a:endParaRPr lang="de-DE" dirty="0">
              <a:latin typeface="Times New Roman" panose="02020603050405020304" pitchFamily="18" charset="0"/>
            </a:endParaRPr>
          </a:p>
        </p:txBody>
      </p:sp>
      <p:sp>
        <p:nvSpPr>
          <p:cNvPr id="5" name="Rechteck 4">
            <a:extLst>
              <a:ext uri="{FF2B5EF4-FFF2-40B4-BE49-F238E27FC236}">
                <a16:creationId xmlns:a16="http://schemas.microsoft.com/office/drawing/2014/main" id="{97C74072-8181-4CF2-967F-B7FE71F88E7D}"/>
              </a:ext>
            </a:extLst>
          </p:cNvPr>
          <p:cNvSpPr/>
          <p:nvPr/>
        </p:nvSpPr>
        <p:spPr>
          <a:xfrm>
            <a:off x="108163" y="6305909"/>
            <a:ext cx="3045998" cy="507831"/>
          </a:xfrm>
          <a:prstGeom prst="rect">
            <a:avLst/>
          </a:prstGeom>
        </p:spPr>
        <p:txBody>
          <a:bodyPr wrap="square">
            <a:spAutoFit/>
          </a:bodyPr>
          <a:lstStyle/>
          <a:p>
            <a:pPr lvl="0"/>
            <a:r>
              <a:rPr lang="de-DE" sz="900" dirty="0">
                <a:solidFill>
                  <a:sysClr val="window" lastClr="FFFFFF">
                    <a:lumMod val="50000"/>
                  </a:sysClr>
                </a:solidFill>
              </a:rPr>
              <a:t>Source: Keupp, H. et al (2002): Identitätskonstruktionen. </a:t>
            </a:r>
            <a:br>
              <a:rPr lang="de-DE" sz="900" dirty="0">
                <a:solidFill>
                  <a:sysClr val="window" lastClr="FFFFFF">
                    <a:lumMod val="50000"/>
                  </a:sysClr>
                </a:solidFill>
              </a:rPr>
            </a:br>
            <a:r>
              <a:rPr lang="de-DE" sz="900" dirty="0">
                <a:solidFill>
                  <a:sysClr val="window" lastClr="FFFFFF">
                    <a:lumMod val="50000"/>
                  </a:sysClr>
                </a:solidFill>
              </a:rPr>
              <a:t>Das Patchwork der Identitäten in der Spätmoderne. Reinbek </a:t>
            </a:r>
            <a:r>
              <a:rPr lang="de-DE" sz="900" dirty="0" err="1">
                <a:solidFill>
                  <a:sysClr val="window" lastClr="FFFFFF">
                    <a:lumMod val="50000"/>
                  </a:sysClr>
                </a:solidFill>
              </a:rPr>
              <a:t>near</a:t>
            </a:r>
            <a:r>
              <a:rPr lang="de-DE" sz="900" dirty="0">
                <a:solidFill>
                  <a:sysClr val="window" lastClr="FFFFFF">
                    <a:lumMod val="50000"/>
                  </a:sysClr>
                </a:solidFill>
              </a:rPr>
              <a:t> Hamburg: Rowohlt.</a:t>
            </a:r>
          </a:p>
        </p:txBody>
      </p:sp>
      <p:pic>
        <p:nvPicPr>
          <p:cNvPr id="13" name="Grafik 12">
            <a:extLst>
              <a:ext uri="{FF2B5EF4-FFF2-40B4-BE49-F238E27FC236}">
                <a16:creationId xmlns:a16="http://schemas.microsoft.com/office/drawing/2014/main" id="{D2208EF6-01CF-4B76-83D7-2503B069E3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36" y="2038926"/>
            <a:ext cx="2600325" cy="3005137"/>
          </a:xfrm>
          <a:prstGeom prst="rect">
            <a:avLst/>
          </a:prstGeom>
        </p:spPr>
      </p:pic>
    </p:spTree>
    <p:extLst>
      <p:ext uri="{BB962C8B-B14F-4D97-AF65-F5344CB8AC3E}">
        <p14:creationId xmlns:p14="http://schemas.microsoft.com/office/powerpoint/2010/main" val="689705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1C09A0B-5938-4F5E-A819-34DFA0B2FA0F}"/>
              </a:ext>
            </a:extLst>
          </p:cNvPr>
          <p:cNvSpPr>
            <a:spLocks noGrp="1"/>
          </p:cNvSpPr>
          <p:nvPr>
            <p:ph type="sldNum" sz="quarter" idx="12"/>
          </p:nvPr>
        </p:nvSpPr>
        <p:spPr/>
        <p:txBody>
          <a:bodyPr/>
          <a:lstStyle/>
          <a:p>
            <a:fld id="{5466DDEF-6F62-4E10-A7D9-534B7EFA16E6}" type="slidenum">
              <a:rPr lang="de-DE" smtClean="0"/>
              <a:t>9</a:t>
            </a:fld>
            <a:endParaRPr lang="de-DE"/>
          </a:p>
        </p:txBody>
      </p:sp>
      <p:sp>
        <p:nvSpPr>
          <p:cNvPr id="3" name="Titel 2">
            <a:extLst>
              <a:ext uri="{FF2B5EF4-FFF2-40B4-BE49-F238E27FC236}">
                <a16:creationId xmlns:a16="http://schemas.microsoft.com/office/drawing/2014/main" id="{2C0A4D5E-C16F-4B6D-A9B8-F3D839A020D3}"/>
              </a:ext>
            </a:extLst>
          </p:cNvPr>
          <p:cNvSpPr>
            <a:spLocks noGrp="1"/>
          </p:cNvSpPr>
          <p:nvPr>
            <p:ph type="title"/>
          </p:nvPr>
        </p:nvSpPr>
        <p:spPr>
          <a:xfrm>
            <a:off x="720000" y="809238"/>
            <a:ext cx="10800000" cy="630000"/>
          </a:xfrm>
        </p:spPr>
        <p:txBody>
          <a:bodyPr>
            <a:normAutofit fontScale="90000"/>
          </a:bodyPr>
          <a:lstStyle/>
          <a:p>
            <a:pPr marL="36000" lvl="0" indent="0">
              <a:lnSpc>
                <a:spcPct val="100000"/>
              </a:lnSpc>
              <a:spcBef>
                <a:spcPts val="0"/>
              </a:spcBef>
              <a:spcAft>
                <a:spcPts val="1200"/>
              </a:spcAft>
              <a:buNone/>
            </a:pPr>
            <a:r>
              <a:rPr lang="en-GB" sz="3200" b="1" dirty="0">
                <a:solidFill>
                  <a:srgbClr val="000000"/>
                </a:solidFill>
                <a:latin typeface="+mn-lt"/>
                <a:ea typeface="+mn-ea"/>
                <a:cs typeface="Segoe UI Semibold" panose="020B0702040204020203" pitchFamily="34" charset="0"/>
              </a:rPr>
              <a:t>Why is RDM important?</a:t>
            </a:r>
            <a:br>
              <a:rPr lang="en-GB" sz="3200" dirty="0">
                <a:solidFill>
                  <a:srgbClr val="000000"/>
                </a:solidFill>
                <a:latin typeface="Segoe UI" panose="020B0502040204020203" pitchFamily="34" charset="0"/>
                <a:ea typeface="+mn-ea"/>
                <a:cs typeface="Segoe UI" panose="020B0502040204020203" pitchFamily="34" charset="0"/>
              </a:rPr>
            </a:br>
            <a:r>
              <a:rPr lang="en-GB" sz="3200" dirty="0">
                <a:solidFill>
                  <a:srgbClr val="000000"/>
                </a:solidFill>
                <a:latin typeface="Segoe UI" panose="020B0502040204020203" pitchFamily="34" charset="0"/>
                <a:ea typeface="+mn-ea"/>
                <a:cs typeface="Segoe UI" panose="020B0502040204020203" pitchFamily="34" charset="0"/>
              </a:rPr>
              <a:t>An example from qualitative research </a:t>
            </a:r>
            <a:r>
              <a:rPr lang="de-DE" sz="3200" dirty="0">
                <a:solidFill>
                  <a:srgbClr val="000000"/>
                </a:solidFill>
                <a:latin typeface="Segoe UI" panose="020B0502040204020203" pitchFamily="34" charset="0"/>
                <a:ea typeface="+mn-ea"/>
                <a:cs typeface="Segoe UI" panose="020B0502040204020203" pitchFamily="34" charset="0"/>
              </a:rPr>
              <a:t>(2)</a:t>
            </a:r>
            <a:br>
              <a:rPr lang="de-DE" sz="3200" dirty="0">
                <a:solidFill>
                  <a:srgbClr val="000000"/>
                </a:solidFill>
                <a:latin typeface="Segoe UI" panose="020B0502040204020203" pitchFamily="34" charset="0"/>
                <a:ea typeface="+mn-ea"/>
                <a:cs typeface="Segoe UI" panose="020B0502040204020203" pitchFamily="34" charset="0"/>
              </a:rPr>
            </a:br>
            <a:endParaRPr lang="de-DE" dirty="0"/>
          </a:p>
        </p:txBody>
      </p:sp>
      <p:sp>
        <p:nvSpPr>
          <p:cNvPr id="6" name="Textfeld 5">
            <a:extLst>
              <a:ext uri="{FF2B5EF4-FFF2-40B4-BE49-F238E27FC236}">
                <a16:creationId xmlns:a16="http://schemas.microsoft.com/office/drawing/2014/main" id="{3E8E5870-A793-4D9D-B162-068E7BECD361}"/>
              </a:ext>
            </a:extLst>
          </p:cNvPr>
          <p:cNvSpPr txBox="1"/>
          <p:nvPr/>
        </p:nvSpPr>
        <p:spPr>
          <a:xfrm>
            <a:off x="3552476" y="1872678"/>
            <a:ext cx="7728332" cy="4180632"/>
          </a:xfrm>
          <a:prstGeom prst="rect">
            <a:avLst/>
          </a:prstGeom>
          <a:noFill/>
        </p:spPr>
        <p:txBody>
          <a:bodyPr wrap="square" rtlCol="0">
            <a:spAutoFit/>
          </a:bodyPr>
          <a:lstStyle/>
          <a:p>
            <a:pPr marL="342900" indent="-342900" algn="just">
              <a:spcBef>
                <a:spcPts val="1900"/>
              </a:spcBef>
              <a:buClr>
                <a:srgbClr val="FF0000"/>
              </a:buClr>
              <a:buSzPts val="1600"/>
              <a:buFont typeface="Wingdings" panose="05000000000000000000" pitchFamily="2" charset="2"/>
              <a:buChar char="§"/>
            </a:pPr>
            <a:r>
              <a:rPr lang="en-GB" dirty="0"/>
              <a:t>In a secondary analytical study, Behrmann/Hollstein re-evaluated the interviews in relation to new aims and objectives: the researchers focused on how personal networks support or hinder the entry into work. </a:t>
            </a:r>
          </a:p>
          <a:p>
            <a:pPr marL="342900" indent="-342900" algn="just">
              <a:spcBef>
                <a:spcPts val="1900"/>
              </a:spcBef>
              <a:buClr>
                <a:srgbClr val="FF0000"/>
              </a:buClr>
              <a:buSzPts val="1600"/>
              <a:buFont typeface="Wingdings" panose="05000000000000000000" pitchFamily="2" charset="2"/>
              <a:buChar char="§"/>
            </a:pPr>
            <a:r>
              <a:rPr lang="en-GB" dirty="0"/>
              <a:t>Using Fuzzy set-QCA, it can be shown that social relationships can be relevant in very different ways for different groups – men and women, less qualified and more highly trained. </a:t>
            </a:r>
          </a:p>
          <a:p>
            <a:pPr marL="342900" indent="-342900" algn="just">
              <a:spcBef>
                <a:spcPts val="1900"/>
              </a:spcBef>
              <a:buClr>
                <a:srgbClr val="FF0000"/>
              </a:buClr>
              <a:buSzPts val="1600"/>
              <a:buFont typeface="Wingdings" panose="05000000000000000000" pitchFamily="2" charset="2"/>
              <a:buChar char="§"/>
            </a:pPr>
            <a:r>
              <a:rPr lang="en-GB" dirty="0"/>
              <a:t>For example, in the risk group of low-qualified young women, it is above all recently established relationships – in the context of support measures or among colleagues – that can be helpful when entering employment or the job market. Colleagues‘ approval can give an important boost to vocational orientation or help develop a connection to the job in the first place (Behrmann/ Hollstein 2012).</a:t>
            </a:r>
          </a:p>
        </p:txBody>
      </p:sp>
      <p:sp>
        <p:nvSpPr>
          <p:cNvPr id="8" name="Rechteck 7">
            <a:extLst>
              <a:ext uri="{FF2B5EF4-FFF2-40B4-BE49-F238E27FC236}">
                <a16:creationId xmlns:a16="http://schemas.microsoft.com/office/drawing/2014/main" id="{690A3103-9F40-4F5B-A5AC-2F47679F8129}"/>
              </a:ext>
            </a:extLst>
          </p:cNvPr>
          <p:cNvSpPr/>
          <p:nvPr/>
        </p:nvSpPr>
        <p:spPr>
          <a:xfrm>
            <a:off x="108163" y="6030610"/>
            <a:ext cx="3045998" cy="784830"/>
          </a:xfrm>
          <a:prstGeom prst="rect">
            <a:avLst/>
          </a:prstGeom>
        </p:spPr>
        <p:txBody>
          <a:bodyPr wrap="square">
            <a:spAutoFit/>
          </a:bodyPr>
          <a:lstStyle/>
          <a:p>
            <a:pPr lvl="0"/>
            <a:r>
              <a:rPr lang="de-DE" sz="900" dirty="0">
                <a:solidFill>
                  <a:sysClr val="window" lastClr="FFFFFF">
                    <a:lumMod val="50000"/>
                  </a:sysClr>
                </a:solidFill>
              </a:rPr>
              <a:t>Source: Behrmann, L., Hollstein, B. (2012): Starthilfe oder Hemmschuh? Arbeitsmarkteinstieg und soziale Netzwerke gering qualifizierter junger Erwachsener. In: J. Mansel &amp; K. Speck (</a:t>
            </a:r>
            <a:r>
              <a:rPr lang="de-DE" sz="900" dirty="0" err="1">
                <a:solidFill>
                  <a:sysClr val="window" lastClr="FFFFFF">
                    <a:lumMod val="50000"/>
                  </a:sysClr>
                </a:solidFill>
              </a:rPr>
              <a:t>ed</a:t>
            </a:r>
            <a:r>
              <a:rPr lang="de-DE" sz="900" dirty="0">
                <a:solidFill>
                  <a:sysClr val="window" lastClr="FFFFFF">
                    <a:lumMod val="50000"/>
                  </a:sysClr>
                </a:solidFill>
              </a:rPr>
              <a:t>.): Jugend und Arbeit. Empirische Bestands­auf­nahmen und Analysen. Weinheim, 79-99.</a:t>
            </a:r>
          </a:p>
        </p:txBody>
      </p:sp>
      <p:sp>
        <p:nvSpPr>
          <p:cNvPr id="9" name="Textfeld 8">
            <a:extLst>
              <a:ext uri="{FF2B5EF4-FFF2-40B4-BE49-F238E27FC236}">
                <a16:creationId xmlns:a16="http://schemas.microsoft.com/office/drawing/2014/main" id="{099CEA68-1ABF-4632-BF60-FD1955077791}"/>
              </a:ext>
            </a:extLst>
          </p:cNvPr>
          <p:cNvSpPr txBox="1"/>
          <p:nvPr/>
        </p:nvSpPr>
        <p:spPr>
          <a:xfrm>
            <a:off x="633373" y="5127032"/>
            <a:ext cx="2234518" cy="400110"/>
          </a:xfrm>
          <a:prstGeom prst="rect">
            <a:avLst/>
          </a:prstGeom>
          <a:noFill/>
        </p:spPr>
        <p:txBody>
          <a:bodyPr wrap="square" rtlCol="0">
            <a:spAutoFit/>
          </a:bodyPr>
          <a:lstStyle/>
          <a:p>
            <a:r>
              <a:rPr lang="en-GB" sz="1000" dirty="0">
                <a:solidFill>
                  <a:schemeClr val="bg1">
                    <a:lumMod val="50000"/>
                  </a:schemeClr>
                </a:solidFill>
              </a:rPr>
              <a:t>Figure 1b: Network map of a young adult (Keupp et al. 2002)</a:t>
            </a:r>
          </a:p>
        </p:txBody>
      </p:sp>
      <p:pic>
        <p:nvPicPr>
          <p:cNvPr id="12" name="Grafik 11">
            <a:extLst>
              <a:ext uri="{FF2B5EF4-FFF2-40B4-BE49-F238E27FC236}">
                <a16:creationId xmlns:a16="http://schemas.microsoft.com/office/drawing/2014/main" id="{BE7C2170-1950-41E7-AE96-D5961FD37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36" y="2038926"/>
            <a:ext cx="2600325" cy="3005137"/>
          </a:xfrm>
          <a:prstGeom prst="rect">
            <a:avLst/>
          </a:prstGeom>
        </p:spPr>
      </p:pic>
    </p:spTree>
    <p:extLst>
      <p:ext uri="{BB962C8B-B14F-4D97-AF65-F5344CB8AC3E}">
        <p14:creationId xmlns:p14="http://schemas.microsoft.com/office/powerpoint/2010/main" val="5766493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60tolw1Zn0ag8Cs9RX0z2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60tolw1Zn0ag8Cs9RX0z2w"/>
</p:tagLst>
</file>

<file path=ppt/theme/theme1.xml><?xml version="1.0" encoding="utf-8"?>
<a:theme xmlns:a="http://schemas.openxmlformats.org/drawingml/2006/main" name="Office">
  <a:themeElements>
    <a:clrScheme name="KonsortSWD">
      <a:dk1>
        <a:srgbClr val="000000"/>
      </a:dk1>
      <a:lt1>
        <a:srgbClr val="FFFFFF"/>
      </a:lt1>
      <a:dk2>
        <a:srgbClr val="494C5D"/>
      </a:dk2>
      <a:lt2>
        <a:srgbClr val="FFFFFF"/>
      </a:lt2>
      <a:accent1>
        <a:srgbClr val="009ED4"/>
      </a:accent1>
      <a:accent2>
        <a:srgbClr val="E73331"/>
      </a:accent2>
      <a:accent3>
        <a:srgbClr val="90BA1E"/>
      </a:accent3>
      <a:accent4>
        <a:srgbClr val="D4EDF9"/>
      </a:accent4>
      <a:accent5>
        <a:srgbClr val="FCDDD3"/>
      </a:accent5>
      <a:accent6>
        <a:srgbClr val="ECF3DA"/>
      </a:accent6>
      <a:hlink>
        <a:srgbClr val="7F7F7F"/>
      </a:hlink>
      <a:folHlink>
        <a:srgbClr val="7F7F7F"/>
      </a:folHlink>
    </a:clrScheme>
    <a:fontScheme name="KonsortSWD">
      <a:majorFont>
        <a:latin typeface="Georgia"/>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50000"/>
          </a:schemeClr>
        </a:solidFill>
        <a:ln>
          <a:solidFill>
            <a:schemeClr val="tx2">
              <a:lumMod val="60000"/>
              <a:lumOff val="40000"/>
            </a:schemeClr>
          </a:solidFill>
        </a:ln>
      </a:spPr>
      <a:bodyPr rtlCol="0" anchor="ctr"/>
      <a:lstStyle>
        <a:defPPr algn="ctr">
          <a:defRPr b="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1014_Vorlage_RatSWD_Powerpoint_DE.potx" id="{DF11C222-47B1-4779-B2FD-2DE6B12B23E1}" vid="{D93A42EF-F91E-48BA-8F1D-C267A874AE9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221014_Vorlage_RatSWD_Powerpoint_DE</Template>
  <TotalTime>0</TotalTime>
  <Words>6359</Words>
  <Application>Microsoft Office PowerPoint</Application>
  <PresentationFormat>Breitbild</PresentationFormat>
  <Paragraphs>757</Paragraphs>
  <Slides>65</Slides>
  <Notes>45</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65</vt:i4>
      </vt:variant>
    </vt:vector>
  </HeadingPairs>
  <TitlesOfParts>
    <vt:vector size="75" baseType="lpstr">
      <vt:lpstr>Arial</vt:lpstr>
      <vt:lpstr>Calibri</vt:lpstr>
      <vt:lpstr>Georgia</vt:lpstr>
      <vt:lpstr>Quattrocento Sans</vt:lpstr>
      <vt:lpstr>Segoe UI</vt:lpstr>
      <vt:lpstr>Segoe UI (Textkörper)</vt:lpstr>
      <vt:lpstr>Segoe UI Semibold</vt:lpstr>
      <vt:lpstr>Times New Roman</vt:lpstr>
      <vt:lpstr>Wingdings</vt:lpstr>
      <vt:lpstr>Office</vt:lpstr>
      <vt:lpstr>PowerPoint-Präsentation</vt:lpstr>
      <vt:lpstr>Outline</vt:lpstr>
      <vt:lpstr>I. Motivation</vt:lpstr>
      <vt:lpstr>Why is RDM important? An example from replication studies (1) </vt:lpstr>
      <vt:lpstr>Why is RDM important? An example from replication studies (2)</vt:lpstr>
      <vt:lpstr>Why is RDM important? An example from replication studies (3)</vt:lpstr>
      <vt:lpstr>PowerPoint-Präsentation</vt:lpstr>
      <vt:lpstr>Why is RDM important? An example from qualitative research (1) </vt:lpstr>
      <vt:lpstr>Why is RDM important? An example from qualitative research (2) </vt:lpstr>
      <vt:lpstr>Why is RDM important? An example from qualitative research (3) </vt:lpstr>
      <vt:lpstr>II. Basic principles</vt:lpstr>
      <vt:lpstr>1. What are research data?</vt:lpstr>
      <vt:lpstr>2. FAIR principles</vt:lpstr>
      <vt:lpstr>Lifecycle of research data</vt:lpstr>
      <vt:lpstr>Lifecycle of research data</vt:lpstr>
      <vt:lpstr>Advantages of research data management (RDM) (1)</vt:lpstr>
      <vt:lpstr>Advantages of RDM (2)</vt:lpstr>
      <vt:lpstr>III. Research data         management (RDM)</vt:lpstr>
      <vt:lpstr>1. Planning phase</vt:lpstr>
      <vt:lpstr>Data types</vt:lpstr>
      <vt:lpstr>Preserving and re-use of collected data</vt:lpstr>
      <vt:lpstr>Preserving and re-using data: issues to be clarified (1)</vt:lpstr>
      <vt:lpstr>Preserving and re-using data: issues to be clarified (2)</vt:lpstr>
      <vt:lpstr>Data management plan: functions</vt:lpstr>
      <vt:lpstr>Data management plan: contents</vt:lpstr>
      <vt:lpstr>PowerPoint-Präsentation</vt:lpstr>
      <vt:lpstr>PowerPoint-Präsentation</vt:lpstr>
      <vt:lpstr>Research ethics: aspects to consider</vt:lpstr>
      <vt:lpstr>PowerPoint-Präsentation</vt:lpstr>
      <vt:lpstr>2. Data collection phase</vt:lpstr>
      <vt:lpstr>Complying with data protection regulations: personal data</vt:lpstr>
      <vt:lpstr>Complying with data protection regulations: sensitive data</vt:lpstr>
      <vt:lpstr>PowerPoint-Präsentation</vt:lpstr>
      <vt:lpstr>PowerPoint-Präsentation</vt:lpstr>
      <vt:lpstr>Creating a record of processing activities</vt:lpstr>
      <vt:lpstr>Informed consent</vt:lpstr>
      <vt:lpstr>Informed consent: additional important information</vt:lpstr>
      <vt:lpstr>PowerPoint-Präsentation</vt:lpstr>
      <vt:lpstr>Pseudonymising and anonymising data (1)</vt:lpstr>
      <vt:lpstr>Pseudonymising or anonymising data (2)</vt:lpstr>
      <vt:lpstr>PowerPoint-Präsentation</vt:lpstr>
      <vt:lpstr>Storing, backing up and securing research data</vt:lpstr>
      <vt:lpstr>Selecting storage locations: criteria</vt:lpstr>
      <vt:lpstr>Designing a backup strategy</vt:lpstr>
      <vt:lpstr>PowerPoint-Präsentation</vt:lpstr>
      <vt:lpstr>3. Processing and analysing data</vt:lpstr>
      <vt:lpstr>Organising data</vt:lpstr>
      <vt:lpstr>PowerPoint-Präsentation</vt:lpstr>
      <vt:lpstr>Documenting and contextualising data (1)</vt:lpstr>
      <vt:lpstr>Documenting and contextualising data (2)</vt:lpstr>
      <vt:lpstr>Documentation using metadata</vt:lpstr>
      <vt:lpstr>Documentation using metadata standards</vt:lpstr>
      <vt:lpstr>Documentation using (context) materials</vt:lpstr>
      <vt:lpstr>Documentation using a (data or study) report</vt:lpstr>
      <vt:lpstr>PowerPoint-Präsentation</vt:lpstr>
      <vt:lpstr>Publishing and archiving data</vt:lpstr>
      <vt:lpstr>Data sharing</vt:lpstr>
      <vt:lpstr>Data storage: where?</vt:lpstr>
      <vt:lpstr>Data storage: RDC</vt:lpstr>
      <vt:lpstr>PowerPoint-Präsentation</vt:lpstr>
      <vt:lpstr>Re-using data</vt:lpstr>
      <vt:lpstr>Advantages of re-using data</vt:lpstr>
      <vt:lpstr>An example of successful re-use of data</vt:lpstr>
      <vt:lpstr>Where can I find data for further use?</vt:lpstr>
      <vt:lpstr>Imprint and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data management for small projects in the Social and Economic Sciences</dc:title>
  <dc:creator/>
  <cp:keywords/>
  <cp:lastModifiedBy/>
  <cp:revision>1</cp:revision>
  <dcterms:created xsi:type="dcterms:W3CDTF">2022-12-20T11:10:32Z</dcterms:created>
  <dcterms:modified xsi:type="dcterms:W3CDTF">2023-11-05T06:40:00Z</dcterms:modified>
</cp:coreProperties>
</file>